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2"/>
  </p:notesMasterIdLst>
  <p:handoutMasterIdLst>
    <p:handoutMasterId r:id="rId93"/>
  </p:handoutMasterIdLst>
  <p:sldIdLst>
    <p:sldId id="257" r:id="rId5"/>
    <p:sldId id="1092" r:id="rId6"/>
    <p:sldId id="266" r:id="rId7"/>
    <p:sldId id="667" r:id="rId8"/>
    <p:sldId id="668" r:id="rId9"/>
    <p:sldId id="664" r:id="rId10"/>
    <p:sldId id="669" r:id="rId11"/>
    <p:sldId id="671" r:id="rId12"/>
    <p:sldId id="672" r:id="rId13"/>
    <p:sldId id="678" r:id="rId14"/>
    <p:sldId id="673" r:id="rId15"/>
    <p:sldId id="675" r:id="rId16"/>
    <p:sldId id="674" r:id="rId17"/>
    <p:sldId id="670" r:id="rId18"/>
    <p:sldId id="676" r:id="rId19"/>
    <p:sldId id="677" r:id="rId20"/>
    <p:sldId id="309" r:id="rId21"/>
    <p:sldId id="679" r:id="rId22"/>
    <p:sldId id="682" r:id="rId23"/>
    <p:sldId id="681" r:id="rId24"/>
    <p:sldId id="683" r:id="rId25"/>
    <p:sldId id="585" r:id="rId26"/>
    <p:sldId id="685" r:id="rId27"/>
    <p:sldId id="684" r:id="rId28"/>
    <p:sldId id="686" r:id="rId29"/>
    <p:sldId id="687" r:id="rId30"/>
    <p:sldId id="688" r:id="rId31"/>
    <p:sldId id="689" r:id="rId32"/>
    <p:sldId id="694" r:id="rId33"/>
    <p:sldId id="697" r:id="rId34"/>
    <p:sldId id="696" r:id="rId35"/>
    <p:sldId id="698" r:id="rId36"/>
    <p:sldId id="700" r:id="rId37"/>
    <p:sldId id="701" r:id="rId38"/>
    <p:sldId id="703" r:id="rId39"/>
    <p:sldId id="706" r:id="rId40"/>
    <p:sldId id="707" r:id="rId41"/>
    <p:sldId id="708" r:id="rId42"/>
    <p:sldId id="723" r:id="rId43"/>
    <p:sldId id="710" r:id="rId44"/>
    <p:sldId id="712" r:id="rId45"/>
    <p:sldId id="713" r:id="rId46"/>
    <p:sldId id="724" r:id="rId47"/>
    <p:sldId id="715" r:id="rId48"/>
    <p:sldId id="716" r:id="rId49"/>
    <p:sldId id="722" r:id="rId50"/>
    <p:sldId id="718" r:id="rId51"/>
    <p:sldId id="725" r:id="rId52"/>
    <p:sldId id="726" r:id="rId53"/>
    <p:sldId id="1093" r:id="rId54"/>
    <p:sldId id="727" r:id="rId55"/>
    <p:sldId id="720" r:id="rId56"/>
    <p:sldId id="299" r:id="rId57"/>
    <p:sldId id="300" r:id="rId58"/>
    <p:sldId id="730" r:id="rId59"/>
    <p:sldId id="732" r:id="rId60"/>
    <p:sldId id="733" r:id="rId61"/>
    <p:sldId id="734" r:id="rId62"/>
    <p:sldId id="784" r:id="rId63"/>
    <p:sldId id="735" r:id="rId64"/>
    <p:sldId id="783" r:id="rId65"/>
    <p:sldId id="785" r:id="rId66"/>
    <p:sldId id="736" r:id="rId67"/>
    <p:sldId id="740" r:id="rId68"/>
    <p:sldId id="794" r:id="rId69"/>
    <p:sldId id="795" r:id="rId70"/>
    <p:sldId id="737" r:id="rId71"/>
    <p:sldId id="738" r:id="rId72"/>
    <p:sldId id="739" r:id="rId73"/>
    <p:sldId id="741" r:id="rId74"/>
    <p:sldId id="742" r:id="rId75"/>
    <p:sldId id="743" r:id="rId76"/>
    <p:sldId id="781" r:id="rId77"/>
    <p:sldId id="744" r:id="rId78"/>
    <p:sldId id="749" r:id="rId79"/>
    <p:sldId id="745" r:id="rId80"/>
    <p:sldId id="748" r:id="rId81"/>
    <p:sldId id="747" r:id="rId82"/>
    <p:sldId id="746" r:id="rId83"/>
    <p:sldId id="750" r:id="rId84"/>
    <p:sldId id="755" r:id="rId85"/>
    <p:sldId id="751" r:id="rId86"/>
    <p:sldId id="752" r:id="rId87"/>
    <p:sldId id="753" r:id="rId88"/>
    <p:sldId id="305" r:id="rId89"/>
    <p:sldId id="318" r:id="rId90"/>
    <p:sldId id="262" r:id="rId9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40EB20F-FBC6-4ED0-9510-BBA0FE98DB1D}">
          <p14:sldIdLst>
            <p14:sldId id="257"/>
            <p14:sldId id="1092"/>
            <p14:sldId id="266"/>
          </p14:sldIdLst>
        </p14:section>
        <p14:section name="Buildingsblocks" id="{5EC675F1-2891-4566-8BDE-E77BCB738745}">
          <p14:sldIdLst>
            <p14:sldId id="667"/>
            <p14:sldId id="668"/>
            <p14:sldId id="664"/>
            <p14:sldId id="669"/>
            <p14:sldId id="671"/>
            <p14:sldId id="672"/>
            <p14:sldId id="678"/>
            <p14:sldId id="673"/>
            <p14:sldId id="675"/>
            <p14:sldId id="674"/>
            <p14:sldId id="670"/>
            <p14:sldId id="676"/>
            <p14:sldId id="677"/>
            <p14:sldId id="309"/>
          </p14:sldIdLst>
        </p14:section>
        <p14:section name="Logic of logic" id="{AE999A2E-927E-42F9-87FE-229575B9A1E5}">
          <p14:sldIdLst>
            <p14:sldId id="679"/>
            <p14:sldId id="682"/>
            <p14:sldId id="681"/>
            <p14:sldId id="683"/>
            <p14:sldId id="585"/>
            <p14:sldId id="685"/>
            <p14:sldId id="684"/>
            <p14:sldId id="686"/>
            <p14:sldId id="687"/>
            <p14:sldId id="688"/>
            <p14:sldId id="689"/>
          </p14:sldIdLst>
        </p14:section>
        <p14:section name="Research processes" id="{391F05F6-D951-4CB8-8606-690CBF5F38FC}">
          <p14:sldIdLst>
            <p14:sldId id="694"/>
            <p14:sldId id="697"/>
            <p14:sldId id="696"/>
            <p14:sldId id="698"/>
            <p14:sldId id="700"/>
            <p14:sldId id="701"/>
            <p14:sldId id="703"/>
            <p14:sldId id="706"/>
            <p14:sldId id="707"/>
            <p14:sldId id="708"/>
            <p14:sldId id="723"/>
            <p14:sldId id="710"/>
            <p14:sldId id="712"/>
            <p14:sldId id="713"/>
            <p14:sldId id="724"/>
            <p14:sldId id="715"/>
            <p14:sldId id="716"/>
            <p14:sldId id="722"/>
          </p14:sldIdLst>
        </p14:section>
        <p14:section name="Litertaure" id="{F03000C1-632A-45CC-BD53-B0274C72E6FF}">
          <p14:sldIdLst>
            <p14:sldId id="718"/>
            <p14:sldId id="725"/>
            <p14:sldId id="726"/>
            <p14:sldId id="1093"/>
            <p14:sldId id="727"/>
            <p14:sldId id="720"/>
            <p14:sldId id="299"/>
            <p14:sldId id="300"/>
            <p14:sldId id="730"/>
            <p14:sldId id="732"/>
            <p14:sldId id="733"/>
            <p14:sldId id="734"/>
            <p14:sldId id="784"/>
            <p14:sldId id="735"/>
            <p14:sldId id="783"/>
            <p14:sldId id="785"/>
            <p14:sldId id="736"/>
            <p14:sldId id="740"/>
            <p14:sldId id="794"/>
            <p14:sldId id="795"/>
            <p14:sldId id="737"/>
            <p14:sldId id="738"/>
            <p14:sldId id="739"/>
            <p14:sldId id="741"/>
          </p14:sldIdLst>
        </p14:section>
        <p14:section name="Find literature" id="{DAB953E7-7B26-418D-90D6-52A316B8E3E1}">
          <p14:sldIdLst>
            <p14:sldId id="742"/>
            <p14:sldId id="743"/>
            <p14:sldId id="781"/>
            <p14:sldId id="744"/>
            <p14:sldId id="749"/>
            <p14:sldId id="745"/>
            <p14:sldId id="748"/>
            <p14:sldId id="747"/>
            <p14:sldId id="746"/>
            <p14:sldId id="750"/>
            <p14:sldId id="755"/>
            <p14:sldId id="751"/>
            <p14:sldId id="752"/>
            <p14:sldId id="753"/>
          </p14:sldIdLst>
        </p14:section>
        <p14:section name="Wrap it up" id="{C4FDE2A2-2399-499C-BC1E-171C17B62BE4}">
          <p14:sldIdLst>
            <p14:sldId id="305"/>
            <p14:sldId id="318"/>
            <p14:sldId id="262"/>
          </p14:sldIdLst>
        </p14:section>
        <p14:section name="WORK" id="{530F2F34-9154-44FA-8597-FB214FFEE8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E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72EEDE-50D6-4149-A6B1-52DFAC8DE0D4}" v="11" dt="2025-10-03T16:41:27.98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3190" autoAdjust="0"/>
  </p:normalViewPr>
  <p:slideViewPr>
    <p:cSldViewPr snapToGrid="0">
      <p:cViewPr>
        <p:scale>
          <a:sx n="69" d="100"/>
          <a:sy n="69" d="100"/>
        </p:scale>
        <p:origin x="468" y="104"/>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4C72EEDE-50D6-4149-A6B1-52DFAC8DE0D4}"/>
    <pc:docChg chg="undo custSel addSld delSld modSld sldOrd addSection delSection modSection">
      <pc:chgData name="Karl Michael Höferl" userId="544d2ce1-0a3b-4706-9dfd-c6d69d0e3c8e" providerId="ADAL" clId="{4C72EEDE-50D6-4149-A6B1-52DFAC8DE0D4}" dt="2025-10-03T16:49:27.547" v="535" actId="20577"/>
      <pc:docMkLst>
        <pc:docMk/>
      </pc:docMkLst>
      <pc:sldChg chg="modSp mod">
        <pc:chgData name="Karl Michael Höferl" userId="544d2ce1-0a3b-4706-9dfd-c6d69d0e3c8e" providerId="ADAL" clId="{4C72EEDE-50D6-4149-A6B1-52DFAC8DE0D4}" dt="2025-10-03T16:47:08.316" v="345" actId="20577"/>
        <pc:sldMkLst>
          <pc:docMk/>
          <pc:sldMk cId="3849336080" sldId="257"/>
        </pc:sldMkLst>
        <pc:spChg chg="mod">
          <ac:chgData name="Karl Michael Höferl" userId="544d2ce1-0a3b-4706-9dfd-c6d69d0e3c8e" providerId="ADAL" clId="{4C72EEDE-50D6-4149-A6B1-52DFAC8DE0D4}" dt="2025-10-03T16:47:08.316" v="345" actId="20577"/>
          <ac:spMkLst>
            <pc:docMk/>
            <pc:sldMk cId="3849336080" sldId="257"/>
            <ac:spMk id="14" creationId="{A09609F1-6EA7-6EA9-92EC-AE0AF88F0A9E}"/>
          </ac:spMkLst>
        </pc:spChg>
        <pc:spChg chg="mod">
          <ac:chgData name="Karl Michael Höferl" userId="544d2ce1-0a3b-4706-9dfd-c6d69d0e3c8e" providerId="ADAL" clId="{4C72EEDE-50D6-4149-A6B1-52DFAC8DE0D4}" dt="2025-10-03T16:45:49.500" v="322" actId="20577"/>
          <ac:spMkLst>
            <pc:docMk/>
            <pc:sldMk cId="3849336080" sldId="257"/>
            <ac:spMk id="16" creationId="{09DA90B5-E494-4AF0-3BA0-1AADFE147CFF}"/>
          </ac:spMkLst>
        </pc:spChg>
      </pc:sldChg>
      <pc:sldChg chg="modSp mod">
        <pc:chgData name="Karl Michael Höferl" userId="544d2ce1-0a3b-4706-9dfd-c6d69d0e3c8e" providerId="ADAL" clId="{4C72EEDE-50D6-4149-A6B1-52DFAC8DE0D4}" dt="2025-10-03T16:49:27.547" v="535" actId="20577"/>
        <pc:sldMkLst>
          <pc:docMk/>
          <pc:sldMk cId="1757287213" sldId="266"/>
        </pc:sldMkLst>
        <pc:spChg chg="mod">
          <ac:chgData name="Karl Michael Höferl" userId="544d2ce1-0a3b-4706-9dfd-c6d69d0e3c8e" providerId="ADAL" clId="{4C72EEDE-50D6-4149-A6B1-52DFAC8DE0D4}" dt="2025-10-03T16:49:27.547" v="535" actId="20577"/>
          <ac:spMkLst>
            <pc:docMk/>
            <pc:sldMk cId="1757287213" sldId="266"/>
            <ac:spMk id="7" creationId="{22F05205-94CF-CB73-BAA0-A3DCC10A28B6}"/>
          </ac:spMkLst>
        </pc:spChg>
      </pc:sldChg>
      <pc:sldChg chg="del">
        <pc:chgData name="Karl Michael Höferl" userId="544d2ce1-0a3b-4706-9dfd-c6d69d0e3c8e" providerId="ADAL" clId="{4C72EEDE-50D6-4149-A6B1-52DFAC8DE0D4}" dt="2025-10-03T15:59:10.622" v="29" actId="47"/>
        <pc:sldMkLst>
          <pc:docMk/>
          <pc:sldMk cId="3484184773" sldId="267"/>
        </pc:sldMkLst>
      </pc:sldChg>
      <pc:sldChg chg="del">
        <pc:chgData name="Karl Michael Höferl" userId="544d2ce1-0a3b-4706-9dfd-c6d69d0e3c8e" providerId="ADAL" clId="{4C72EEDE-50D6-4149-A6B1-52DFAC8DE0D4}" dt="2025-10-03T15:59:10.622" v="29" actId="47"/>
        <pc:sldMkLst>
          <pc:docMk/>
          <pc:sldMk cId="320864366" sldId="268"/>
        </pc:sldMkLst>
      </pc:sldChg>
      <pc:sldChg chg="del">
        <pc:chgData name="Karl Michael Höferl" userId="544d2ce1-0a3b-4706-9dfd-c6d69d0e3c8e" providerId="ADAL" clId="{4C72EEDE-50D6-4149-A6B1-52DFAC8DE0D4}" dt="2025-10-03T15:59:10.622" v="29" actId="47"/>
        <pc:sldMkLst>
          <pc:docMk/>
          <pc:sldMk cId="3033115764" sldId="277"/>
        </pc:sldMkLst>
      </pc:sldChg>
      <pc:sldChg chg="del">
        <pc:chgData name="Karl Michael Höferl" userId="544d2ce1-0a3b-4706-9dfd-c6d69d0e3c8e" providerId="ADAL" clId="{4C72EEDE-50D6-4149-A6B1-52DFAC8DE0D4}" dt="2025-10-03T15:59:10.622" v="29" actId="47"/>
        <pc:sldMkLst>
          <pc:docMk/>
          <pc:sldMk cId="389476648" sldId="278"/>
        </pc:sldMkLst>
      </pc:sldChg>
      <pc:sldChg chg="del">
        <pc:chgData name="Karl Michael Höferl" userId="544d2ce1-0a3b-4706-9dfd-c6d69d0e3c8e" providerId="ADAL" clId="{4C72EEDE-50D6-4149-A6B1-52DFAC8DE0D4}" dt="2025-10-03T15:59:10.622" v="29" actId="47"/>
        <pc:sldMkLst>
          <pc:docMk/>
          <pc:sldMk cId="2759871833" sldId="279"/>
        </pc:sldMkLst>
      </pc:sldChg>
      <pc:sldChg chg="del">
        <pc:chgData name="Karl Michael Höferl" userId="544d2ce1-0a3b-4706-9dfd-c6d69d0e3c8e" providerId="ADAL" clId="{4C72EEDE-50D6-4149-A6B1-52DFAC8DE0D4}" dt="2025-10-03T15:59:10.622" v="29" actId="47"/>
        <pc:sldMkLst>
          <pc:docMk/>
          <pc:sldMk cId="1008238719" sldId="280"/>
        </pc:sldMkLst>
      </pc:sldChg>
      <pc:sldChg chg="add del">
        <pc:chgData name="Karl Michael Höferl" userId="544d2ce1-0a3b-4706-9dfd-c6d69d0e3c8e" providerId="ADAL" clId="{4C72EEDE-50D6-4149-A6B1-52DFAC8DE0D4}" dt="2025-10-03T16:32:48.208" v="134" actId="47"/>
        <pc:sldMkLst>
          <pc:docMk/>
          <pc:sldMk cId="2704987943" sldId="281"/>
        </pc:sldMkLst>
      </pc:sldChg>
      <pc:sldChg chg="del">
        <pc:chgData name="Karl Michael Höferl" userId="544d2ce1-0a3b-4706-9dfd-c6d69d0e3c8e" providerId="ADAL" clId="{4C72EEDE-50D6-4149-A6B1-52DFAC8DE0D4}" dt="2025-10-03T15:59:10.622" v="29" actId="47"/>
        <pc:sldMkLst>
          <pc:docMk/>
          <pc:sldMk cId="2444654846" sldId="282"/>
        </pc:sldMkLst>
      </pc:sldChg>
      <pc:sldChg chg="del">
        <pc:chgData name="Karl Michael Höferl" userId="544d2ce1-0a3b-4706-9dfd-c6d69d0e3c8e" providerId="ADAL" clId="{4C72EEDE-50D6-4149-A6B1-52DFAC8DE0D4}" dt="2025-10-03T15:59:10.622" v="29" actId="47"/>
        <pc:sldMkLst>
          <pc:docMk/>
          <pc:sldMk cId="235000140" sldId="283"/>
        </pc:sldMkLst>
      </pc:sldChg>
      <pc:sldChg chg="del">
        <pc:chgData name="Karl Michael Höferl" userId="544d2ce1-0a3b-4706-9dfd-c6d69d0e3c8e" providerId="ADAL" clId="{4C72EEDE-50D6-4149-A6B1-52DFAC8DE0D4}" dt="2025-10-03T15:59:10.622" v="29" actId="47"/>
        <pc:sldMkLst>
          <pc:docMk/>
          <pc:sldMk cId="1510336196" sldId="284"/>
        </pc:sldMkLst>
      </pc:sldChg>
      <pc:sldChg chg="del">
        <pc:chgData name="Karl Michael Höferl" userId="544d2ce1-0a3b-4706-9dfd-c6d69d0e3c8e" providerId="ADAL" clId="{4C72EEDE-50D6-4149-A6B1-52DFAC8DE0D4}" dt="2025-10-03T15:59:10.622" v="29" actId="47"/>
        <pc:sldMkLst>
          <pc:docMk/>
          <pc:sldMk cId="1326639452" sldId="285"/>
        </pc:sldMkLst>
      </pc:sldChg>
      <pc:sldChg chg="del">
        <pc:chgData name="Karl Michael Höferl" userId="544d2ce1-0a3b-4706-9dfd-c6d69d0e3c8e" providerId="ADAL" clId="{4C72EEDE-50D6-4149-A6B1-52DFAC8DE0D4}" dt="2025-10-03T15:59:10.622" v="29" actId="47"/>
        <pc:sldMkLst>
          <pc:docMk/>
          <pc:sldMk cId="3590246377" sldId="286"/>
        </pc:sldMkLst>
      </pc:sldChg>
      <pc:sldChg chg="del">
        <pc:chgData name="Karl Michael Höferl" userId="544d2ce1-0a3b-4706-9dfd-c6d69d0e3c8e" providerId="ADAL" clId="{4C72EEDE-50D6-4149-A6B1-52DFAC8DE0D4}" dt="2025-10-03T15:59:10.622" v="29" actId="47"/>
        <pc:sldMkLst>
          <pc:docMk/>
          <pc:sldMk cId="2213621785" sldId="287"/>
        </pc:sldMkLst>
      </pc:sldChg>
      <pc:sldChg chg="del">
        <pc:chgData name="Karl Michael Höferl" userId="544d2ce1-0a3b-4706-9dfd-c6d69d0e3c8e" providerId="ADAL" clId="{4C72EEDE-50D6-4149-A6B1-52DFAC8DE0D4}" dt="2025-10-03T15:59:10.622" v="29" actId="47"/>
        <pc:sldMkLst>
          <pc:docMk/>
          <pc:sldMk cId="2203651451" sldId="288"/>
        </pc:sldMkLst>
      </pc:sldChg>
      <pc:sldChg chg="del">
        <pc:chgData name="Karl Michael Höferl" userId="544d2ce1-0a3b-4706-9dfd-c6d69d0e3c8e" providerId="ADAL" clId="{4C72EEDE-50D6-4149-A6B1-52DFAC8DE0D4}" dt="2025-10-03T15:59:10.622" v="29" actId="47"/>
        <pc:sldMkLst>
          <pc:docMk/>
          <pc:sldMk cId="1090453378" sldId="289"/>
        </pc:sldMkLst>
      </pc:sldChg>
      <pc:sldChg chg="del">
        <pc:chgData name="Karl Michael Höferl" userId="544d2ce1-0a3b-4706-9dfd-c6d69d0e3c8e" providerId="ADAL" clId="{4C72EEDE-50D6-4149-A6B1-52DFAC8DE0D4}" dt="2025-10-03T15:59:10.622" v="29" actId="47"/>
        <pc:sldMkLst>
          <pc:docMk/>
          <pc:sldMk cId="2198393063" sldId="290"/>
        </pc:sldMkLst>
      </pc:sldChg>
      <pc:sldChg chg="del">
        <pc:chgData name="Karl Michael Höferl" userId="544d2ce1-0a3b-4706-9dfd-c6d69d0e3c8e" providerId="ADAL" clId="{4C72EEDE-50D6-4149-A6B1-52DFAC8DE0D4}" dt="2025-10-03T15:59:10.622" v="29" actId="47"/>
        <pc:sldMkLst>
          <pc:docMk/>
          <pc:sldMk cId="230754232" sldId="291"/>
        </pc:sldMkLst>
      </pc:sldChg>
      <pc:sldChg chg="del">
        <pc:chgData name="Karl Michael Höferl" userId="544d2ce1-0a3b-4706-9dfd-c6d69d0e3c8e" providerId="ADAL" clId="{4C72EEDE-50D6-4149-A6B1-52DFAC8DE0D4}" dt="2025-10-03T15:59:10.622" v="29" actId="47"/>
        <pc:sldMkLst>
          <pc:docMk/>
          <pc:sldMk cId="1501483376" sldId="293"/>
        </pc:sldMkLst>
      </pc:sldChg>
      <pc:sldChg chg="del">
        <pc:chgData name="Karl Michael Höferl" userId="544d2ce1-0a3b-4706-9dfd-c6d69d0e3c8e" providerId="ADAL" clId="{4C72EEDE-50D6-4149-A6B1-52DFAC8DE0D4}" dt="2025-10-03T15:59:10.622" v="29" actId="47"/>
        <pc:sldMkLst>
          <pc:docMk/>
          <pc:sldMk cId="1323911253" sldId="294"/>
        </pc:sldMkLst>
      </pc:sldChg>
      <pc:sldChg chg="del">
        <pc:chgData name="Karl Michael Höferl" userId="544d2ce1-0a3b-4706-9dfd-c6d69d0e3c8e" providerId="ADAL" clId="{4C72EEDE-50D6-4149-A6B1-52DFAC8DE0D4}" dt="2025-10-03T15:59:30.517" v="32" actId="18676"/>
        <pc:sldMkLst>
          <pc:docMk/>
          <pc:sldMk cId="44523614" sldId="296"/>
        </pc:sldMkLst>
      </pc:sldChg>
      <pc:sldChg chg="del">
        <pc:chgData name="Karl Michael Höferl" userId="544d2ce1-0a3b-4706-9dfd-c6d69d0e3c8e" providerId="ADAL" clId="{4C72EEDE-50D6-4149-A6B1-52DFAC8DE0D4}" dt="2025-10-03T15:59:30.517" v="32" actId="18676"/>
        <pc:sldMkLst>
          <pc:docMk/>
          <pc:sldMk cId="777216386" sldId="297"/>
        </pc:sldMkLst>
      </pc:sldChg>
      <pc:sldChg chg="del">
        <pc:chgData name="Karl Michael Höferl" userId="544d2ce1-0a3b-4706-9dfd-c6d69d0e3c8e" providerId="ADAL" clId="{4C72EEDE-50D6-4149-A6B1-52DFAC8DE0D4}" dt="2025-10-03T15:59:30.517" v="32" actId="18676"/>
        <pc:sldMkLst>
          <pc:docMk/>
          <pc:sldMk cId="1758996952" sldId="298"/>
        </pc:sldMkLst>
      </pc:sldChg>
      <pc:sldChg chg="add del">
        <pc:chgData name="Karl Michael Höferl" userId="544d2ce1-0a3b-4706-9dfd-c6d69d0e3c8e" providerId="ADAL" clId="{4C72EEDE-50D6-4149-A6B1-52DFAC8DE0D4}" dt="2025-10-03T16:31:35.804" v="133"/>
        <pc:sldMkLst>
          <pc:docMk/>
          <pc:sldMk cId="3055469499" sldId="299"/>
        </pc:sldMkLst>
      </pc:sldChg>
      <pc:sldChg chg="add del">
        <pc:chgData name="Karl Michael Höferl" userId="544d2ce1-0a3b-4706-9dfd-c6d69d0e3c8e" providerId="ADAL" clId="{4C72EEDE-50D6-4149-A6B1-52DFAC8DE0D4}" dt="2025-10-03T16:31:35.804" v="133"/>
        <pc:sldMkLst>
          <pc:docMk/>
          <pc:sldMk cId="1556042651" sldId="300"/>
        </pc:sldMkLst>
      </pc:sldChg>
      <pc:sldChg chg="del">
        <pc:chgData name="Karl Michael Höferl" userId="544d2ce1-0a3b-4706-9dfd-c6d69d0e3c8e" providerId="ADAL" clId="{4C72EEDE-50D6-4149-A6B1-52DFAC8DE0D4}" dt="2025-10-03T15:59:35.212" v="33" actId="18676"/>
        <pc:sldMkLst>
          <pc:docMk/>
          <pc:sldMk cId="3243565832" sldId="301"/>
        </pc:sldMkLst>
      </pc:sldChg>
      <pc:sldChg chg="del">
        <pc:chgData name="Karl Michael Höferl" userId="544d2ce1-0a3b-4706-9dfd-c6d69d0e3c8e" providerId="ADAL" clId="{4C72EEDE-50D6-4149-A6B1-52DFAC8DE0D4}" dt="2025-10-03T15:59:35.212" v="33" actId="18676"/>
        <pc:sldMkLst>
          <pc:docMk/>
          <pc:sldMk cId="1379702245" sldId="302"/>
        </pc:sldMkLst>
      </pc:sldChg>
      <pc:sldChg chg="del">
        <pc:chgData name="Karl Michael Höferl" userId="544d2ce1-0a3b-4706-9dfd-c6d69d0e3c8e" providerId="ADAL" clId="{4C72EEDE-50D6-4149-A6B1-52DFAC8DE0D4}" dt="2025-10-03T15:59:35.212" v="33" actId="18676"/>
        <pc:sldMkLst>
          <pc:docMk/>
          <pc:sldMk cId="1623500192" sldId="303"/>
        </pc:sldMkLst>
      </pc:sldChg>
      <pc:sldChg chg="del">
        <pc:chgData name="Karl Michael Höferl" userId="544d2ce1-0a3b-4706-9dfd-c6d69d0e3c8e" providerId="ADAL" clId="{4C72EEDE-50D6-4149-A6B1-52DFAC8DE0D4}" dt="2025-10-03T15:59:35.212" v="33" actId="18676"/>
        <pc:sldMkLst>
          <pc:docMk/>
          <pc:sldMk cId="3864788756" sldId="304"/>
        </pc:sldMkLst>
      </pc:sldChg>
      <pc:sldChg chg="del">
        <pc:chgData name="Karl Michael Höferl" userId="544d2ce1-0a3b-4706-9dfd-c6d69d0e3c8e" providerId="ADAL" clId="{4C72EEDE-50D6-4149-A6B1-52DFAC8DE0D4}" dt="2025-10-03T16:00:34.621" v="34" actId="18676"/>
        <pc:sldMkLst>
          <pc:docMk/>
          <pc:sldMk cId="3310502079" sldId="306"/>
        </pc:sldMkLst>
      </pc:sldChg>
      <pc:sldChg chg="del">
        <pc:chgData name="Karl Michael Höferl" userId="544d2ce1-0a3b-4706-9dfd-c6d69d0e3c8e" providerId="ADAL" clId="{4C72EEDE-50D6-4149-A6B1-52DFAC8DE0D4}" dt="2025-10-03T16:00:34.621" v="34" actId="18676"/>
        <pc:sldMkLst>
          <pc:docMk/>
          <pc:sldMk cId="2078775866" sldId="307"/>
        </pc:sldMkLst>
      </pc:sldChg>
      <pc:sldChg chg="del">
        <pc:chgData name="Karl Michael Höferl" userId="544d2ce1-0a3b-4706-9dfd-c6d69d0e3c8e" providerId="ADAL" clId="{4C72EEDE-50D6-4149-A6B1-52DFAC8DE0D4}" dt="2025-10-03T16:00:34.621" v="34" actId="18676"/>
        <pc:sldMkLst>
          <pc:docMk/>
          <pc:sldMk cId="517124503" sldId="308"/>
        </pc:sldMkLst>
      </pc:sldChg>
      <pc:sldChg chg="modSp mod ord">
        <pc:chgData name="Karl Michael Höferl" userId="544d2ce1-0a3b-4706-9dfd-c6d69d0e3c8e" providerId="ADAL" clId="{4C72EEDE-50D6-4149-A6B1-52DFAC8DE0D4}" dt="2025-10-03T16:13:53.509" v="122" actId="14100"/>
        <pc:sldMkLst>
          <pc:docMk/>
          <pc:sldMk cId="793676896" sldId="309"/>
        </pc:sldMkLst>
        <pc:spChg chg="mod">
          <ac:chgData name="Karl Michael Höferl" userId="544d2ce1-0a3b-4706-9dfd-c6d69d0e3c8e" providerId="ADAL" clId="{4C72EEDE-50D6-4149-A6B1-52DFAC8DE0D4}" dt="2025-10-03T16:12:23.145" v="83" actId="20577"/>
          <ac:spMkLst>
            <pc:docMk/>
            <pc:sldMk cId="793676896" sldId="309"/>
            <ac:spMk id="3" creationId="{6A085F34-3923-4C91-4EEA-361AEEA1BF42}"/>
          </ac:spMkLst>
        </pc:spChg>
        <pc:spChg chg="mod">
          <ac:chgData name="Karl Michael Höferl" userId="544d2ce1-0a3b-4706-9dfd-c6d69d0e3c8e" providerId="ADAL" clId="{4C72EEDE-50D6-4149-A6B1-52DFAC8DE0D4}" dt="2025-10-03T16:13:53.509" v="122" actId="14100"/>
          <ac:spMkLst>
            <pc:docMk/>
            <pc:sldMk cId="793676896" sldId="309"/>
            <ac:spMk id="8" creationId="{D601006A-C499-D90F-4171-C4BB0058CAEF}"/>
          </ac:spMkLst>
        </pc:spChg>
      </pc:sldChg>
      <pc:sldChg chg="del">
        <pc:chgData name="Karl Michael Höferl" userId="544d2ce1-0a3b-4706-9dfd-c6d69d0e3c8e" providerId="ADAL" clId="{4C72EEDE-50D6-4149-A6B1-52DFAC8DE0D4}" dt="2025-10-03T16:00:34.621" v="34" actId="18676"/>
        <pc:sldMkLst>
          <pc:docMk/>
          <pc:sldMk cId="1454950511" sldId="311"/>
        </pc:sldMkLst>
      </pc:sldChg>
      <pc:sldChg chg="del">
        <pc:chgData name="Karl Michael Höferl" userId="544d2ce1-0a3b-4706-9dfd-c6d69d0e3c8e" providerId="ADAL" clId="{4C72EEDE-50D6-4149-A6B1-52DFAC8DE0D4}" dt="2025-10-03T15:59:10.622" v="29" actId="47"/>
        <pc:sldMkLst>
          <pc:docMk/>
          <pc:sldMk cId="1876126748" sldId="313"/>
        </pc:sldMkLst>
      </pc:sldChg>
      <pc:sldChg chg="del">
        <pc:chgData name="Karl Michael Höferl" userId="544d2ce1-0a3b-4706-9dfd-c6d69d0e3c8e" providerId="ADAL" clId="{4C72EEDE-50D6-4149-A6B1-52DFAC8DE0D4}" dt="2025-10-03T16:00:34.621" v="34" actId="18676"/>
        <pc:sldMkLst>
          <pc:docMk/>
          <pc:sldMk cId="262264990" sldId="314"/>
        </pc:sldMkLst>
      </pc:sldChg>
      <pc:sldChg chg="del">
        <pc:chgData name="Karl Michael Höferl" userId="544d2ce1-0a3b-4706-9dfd-c6d69d0e3c8e" providerId="ADAL" clId="{4C72EEDE-50D6-4149-A6B1-52DFAC8DE0D4}" dt="2025-10-03T16:00:34.621" v="34" actId="18676"/>
        <pc:sldMkLst>
          <pc:docMk/>
          <pc:sldMk cId="743362321" sldId="315"/>
        </pc:sldMkLst>
      </pc:sldChg>
      <pc:sldChg chg="del">
        <pc:chgData name="Karl Michael Höferl" userId="544d2ce1-0a3b-4706-9dfd-c6d69d0e3c8e" providerId="ADAL" clId="{4C72EEDE-50D6-4149-A6B1-52DFAC8DE0D4}" dt="2025-10-03T16:00:34.621" v="34" actId="18676"/>
        <pc:sldMkLst>
          <pc:docMk/>
          <pc:sldMk cId="904590424" sldId="316"/>
        </pc:sldMkLst>
      </pc:sldChg>
      <pc:sldChg chg="del">
        <pc:chgData name="Karl Michael Höferl" userId="544d2ce1-0a3b-4706-9dfd-c6d69d0e3c8e" providerId="ADAL" clId="{4C72EEDE-50D6-4149-A6B1-52DFAC8DE0D4}" dt="2025-10-03T15:59:10.622" v="29" actId="47"/>
        <pc:sldMkLst>
          <pc:docMk/>
          <pc:sldMk cId="741512867" sldId="317"/>
        </pc:sldMkLst>
      </pc:sldChg>
      <pc:sldChg chg="del">
        <pc:chgData name="Karl Michael Höferl" userId="544d2ce1-0a3b-4706-9dfd-c6d69d0e3c8e" providerId="ADAL" clId="{4C72EEDE-50D6-4149-A6B1-52DFAC8DE0D4}" dt="2025-10-03T16:00:34.621" v="34" actId="18676"/>
        <pc:sldMkLst>
          <pc:docMk/>
          <pc:sldMk cId="3582597479" sldId="319"/>
        </pc:sldMkLst>
      </pc:sldChg>
      <pc:sldChg chg="del">
        <pc:chgData name="Karl Michael Höferl" userId="544d2ce1-0a3b-4706-9dfd-c6d69d0e3c8e" providerId="ADAL" clId="{4C72EEDE-50D6-4149-A6B1-52DFAC8DE0D4}" dt="2025-10-03T16:00:34.621" v="34" actId="18676"/>
        <pc:sldMkLst>
          <pc:docMk/>
          <pc:sldMk cId="1724067363" sldId="320"/>
        </pc:sldMkLst>
      </pc:sldChg>
      <pc:sldChg chg="del">
        <pc:chgData name="Karl Michael Höferl" userId="544d2ce1-0a3b-4706-9dfd-c6d69d0e3c8e" providerId="ADAL" clId="{4C72EEDE-50D6-4149-A6B1-52DFAC8DE0D4}" dt="2025-10-03T16:00:34.621" v="34" actId="18676"/>
        <pc:sldMkLst>
          <pc:docMk/>
          <pc:sldMk cId="74096722" sldId="321"/>
        </pc:sldMkLst>
      </pc:sldChg>
      <pc:sldChg chg="del">
        <pc:chgData name="Karl Michael Höferl" userId="544d2ce1-0a3b-4706-9dfd-c6d69d0e3c8e" providerId="ADAL" clId="{4C72EEDE-50D6-4149-A6B1-52DFAC8DE0D4}" dt="2025-10-03T16:00:34.621" v="34" actId="18676"/>
        <pc:sldMkLst>
          <pc:docMk/>
          <pc:sldMk cId="2547399259" sldId="322"/>
        </pc:sldMkLst>
      </pc:sldChg>
      <pc:sldChg chg="del">
        <pc:chgData name="Karl Michael Höferl" userId="544d2ce1-0a3b-4706-9dfd-c6d69d0e3c8e" providerId="ADAL" clId="{4C72EEDE-50D6-4149-A6B1-52DFAC8DE0D4}" dt="2025-10-03T16:00:34.621" v="34" actId="18676"/>
        <pc:sldMkLst>
          <pc:docMk/>
          <pc:sldMk cId="2465594649" sldId="325"/>
        </pc:sldMkLst>
      </pc:sldChg>
      <pc:sldChg chg="del">
        <pc:chgData name="Karl Michael Höferl" userId="544d2ce1-0a3b-4706-9dfd-c6d69d0e3c8e" providerId="ADAL" clId="{4C72EEDE-50D6-4149-A6B1-52DFAC8DE0D4}" dt="2025-10-03T16:00:34.621" v="34" actId="18676"/>
        <pc:sldMkLst>
          <pc:docMk/>
          <pc:sldMk cId="2955594110" sldId="326"/>
        </pc:sldMkLst>
      </pc:sldChg>
      <pc:sldChg chg="add">
        <pc:chgData name="Karl Michael Höferl" userId="544d2ce1-0a3b-4706-9dfd-c6d69d0e3c8e" providerId="ADAL" clId="{4C72EEDE-50D6-4149-A6B1-52DFAC8DE0D4}" dt="2025-10-03T16:16:32.715" v="123"/>
        <pc:sldMkLst>
          <pc:docMk/>
          <pc:sldMk cId="2158163880" sldId="585"/>
        </pc:sldMkLst>
      </pc:sldChg>
      <pc:sldChg chg="del">
        <pc:chgData name="Karl Michael Höferl" userId="544d2ce1-0a3b-4706-9dfd-c6d69d0e3c8e" providerId="ADAL" clId="{4C72EEDE-50D6-4149-A6B1-52DFAC8DE0D4}" dt="2025-10-03T16:00:34.621" v="34" actId="18676"/>
        <pc:sldMkLst>
          <pc:docMk/>
          <pc:sldMk cId="3335024423" sldId="660"/>
        </pc:sldMkLst>
      </pc:sldChg>
      <pc:sldChg chg="del">
        <pc:chgData name="Karl Michael Höferl" userId="544d2ce1-0a3b-4706-9dfd-c6d69d0e3c8e" providerId="ADAL" clId="{4C72EEDE-50D6-4149-A6B1-52DFAC8DE0D4}" dt="2025-10-03T16:00:34.621" v="34" actId="18676"/>
        <pc:sldMkLst>
          <pc:docMk/>
          <pc:sldMk cId="3688991042" sldId="661"/>
        </pc:sldMkLst>
      </pc:sldChg>
      <pc:sldChg chg="del">
        <pc:chgData name="Karl Michael Höferl" userId="544d2ce1-0a3b-4706-9dfd-c6d69d0e3c8e" providerId="ADAL" clId="{4C72EEDE-50D6-4149-A6B1-52DFAC8DE0D4}" dt="2025-10-03T15:59:35.212" v="33" actId="18676"/>
        <pc:sldMkLst>
          <pc:docMk/>
          <pc:sldMk cId="447509060" sldId="662"/>
        </pc:sldMkLst>
      </pc:sldChg>
      <pc:sldChg chg="del">
        <pc:chgData name="Karl Michael Höferl" userId="544d2ce1-0a3b-4706-9dfd-c6d69d0e3c8e" providerId="ADAL" clId="{4C72EEDE-50D6-4149-A6B1-52DFAC8DE0D4}" dt="2025-10-03T15:59:35.212" v="33" actId="18676"/>
        <pc:sldMkLst>
          <pc:docMk/>
          <pc:sldMk cId="684559822" sldId="663"/>
        </pc:sldMkLst>
      </pc:sldChg>
      <pc:sldChg chg="del">
        <pc:chgData name="Karl Michael Höferl" userId="544d2ce1-0a3b-4706-9dfd-c6d69d0e3c8e" providerId="ADAL" clId="{4C72EEDE-50D6-4149-A6B1-52DFAC8DE0D4}" dt="2025-10-03T15:59:30.517" v="32" actId="18676"/>
        <pc:sldMkLst>
          <pc:docMk/>
          <pc:sldMk cId="969843065" sldId="665"/>
        </pc:sldMkLst>
      </pc:sldChg>
      <pc:sldChg chg="del">
        <pc:chgData name="Karl Michael Höferl" userId="544d2ce1-0a3b-4706-9dfd-c6d69d0e3c8e" providerId="ADAL" clId="{4C72EEDE-50D6-4149-A6B1-52DFAC8DE0D4}" dt="2025-10-03T16:00:34.621" v="34" actId="18676"/>
        <pc:sldMkLst>
          <pc:docMk/>
          <pc:sldMk cId="3840990961" sldId="666"/>
        </pc:sldMkLst>
      </pc:sldChg>
      <pc:sldChg chg="ord">
        <pc:chgData name="Karl Michael Höferl" userId="544d2ce1-0a3b-4706-9dfd-c6d69d0e3c8e" providerId="ADAL" clId="{4C72EEDE-50D6-4149-A6B1-52DFAC8DE0D4}" dt="2025-10-03T16:12:44.948" v="88"/>
        <pc:sldMkLst>
          <pc:docMk/>
          <pc:sldMk cId="2029576510" sldId="674"/>
        </pc:sldMkLst>
      </pc:sldChg>
      <pc:sldChg chg="add">
        <pc:chgData name="Karl Michael Höferl" userId="544d2ce1-0a3b-4706-9dfd-c6d69d0e3c8e" providerId="ADAL" clId="{4C72EEDE-50D6-4149-A6B1-52DFAC8DE0D4}" dt="2025-10-03T16:16:32.715" v="123"/>
        <pc:sldMkLst>
          <pc:docMk/>
          <pc:sldMk cId="3838652833" sldId="679"/>
        </pc:sldMkLst>
      </pc:sldChg>
      <pc:sldChg chg="add">
        <pc:chgData name="Karl Michael Höferl" userId="544d2ce1-0a3b-4706-9dfd-c6d69d0e3c8e" providerId="ADAL" clId="{4C72EEDE-50D6-4149-A6B1-52DFAC8DE0D4}" dt="2025-10-03T16:16:32.715" v="123"/>
        <pc:sldMkLst>
          <pc:docMk/>
          <pc:sldMk cId="796868421" sldId="681"/>
        </pc:sldMkLst>
      </pc:sldChg>
      <pc:sldChg chg="add">
        <pc:chgData name="Karl Michael Höferl" userId="544d2ce1-0a3b-4706-9dfd-c6d69d0e3c8e" providerId="ADAL" clId="{4C72EEDE-50D6-4149-A6B1-52DFAC8DE0D4}" dt="2025-10-03T16:16:32.715" v="123"/>
        <pc:sldMkLst>
          <pc:docMk/>
          <pc:sldMk cId="2984082230" sldId="682"/>
        </pc:sldMkLst>
      </pc:sldChg>
      <pc:sldChg chg="add">
        <pc:chgData name="Karl Michael Höferl" userId="544d2ce1-0a3b-4706-9dfd-c6d69d0e3c8e" providerId="ADAL" clId="{4C72EEDE-50D6-4149-A6B1-52DFAC8DE0D4}" dt="2025-10-03T16:16:32.715" v="123"/>
        <pc:sldMkLst>
          <pc:docMk/>
          <pc:sldMk cId="3888114917" sldId="683"/>
        </pc:sldMkLst>
      </pc:sldChg>
      <pc:sldChg chg="add">
        <pc:chgData name="Karl Michael Höferl" userId="544d2ce1-0a3b-4706-9dfd-c6d69d0e3c8e" providerId="ADAL" clId="{4C72EEDE-50D6-4149-A6B1-52DFAC8DE0D4}" dt="2025-10-03T16:16:32.715" v="123"/>
        <pc:sldMkLst>
          <pc:docMk/>
          <pc:sldMk cId="1849271951" sldId="684"/>
        </pc:sldMkLst>
      </pc:sldChg>
      <pc:sldChg chg="add">
        <pc:chgData name="Karl Michael Höferl" userId="544d2ce1-0a3b-4706-9dfd-c6d69d0e3c8e" providerId="ADAL" clId="{4C72EEDE-50D6-4149-A6B1-52DFAC8DE0D4}" dt="2025-10-03T16:16:32.715" v="123"/>
        <pc:sldMkLst>
          <pc:docMk/>
          <pc:sldMk cId="833014263" sldId="685"/>
        </pc:sldMkLst>
      </pc:sldChg>
      <pc:sldChg chg="add">
        <pc:chgData name="Karl Michael Höferl" userId="544d2ce1-0a3b-4706-9dfd-c6d69d0e3c8e" providerId="ADAL" clId="{4C72EEDE-50D6-4149-A6B1-52DFAC8DE0D4}" dt="2025-10-03T16:16:32.715" v="123"/>
        <pc:sldMkLst>
          <pc:docMk/>
          <pc:sldMk cId="3562787270" sldId="686"/>
        </pc:sldMkLst>
      </pc:sldChg>
      <pc:sldChg chg="add">
        <pc:chgData name="Karl Michael Höferl" userId="544d2ce1-0a3b-4706-9dfd-c6d69d0e3c8e" providerId="ADAL" clId="{4C72EEDE-50D6-4149-A6B1-52DFAC8DE0D4}" dt="2025-10-03T16:16:32.715" v="123"/>
        <pc:sldMkLst>
          <pc:docMk/>
          <pc:sldMk cId="3084817095" sldId="687"/>
        </pc:sldMkLst>
      </pc:sldChg>
      <pc:sldChg chg="add">
        <pc:chgData name="Karl Michael Höferl" userId="544d2ce1-0a3b-4706-9dfd-c6d69d0e3c8e" providerId="ADAL" clId="{4C72EEDE-50D6-4149-A6B1-52DFAC8DE0D4}" dt="2025-10-03T16:16:32.715" v="123"/>
        <pc:sldMkLst>
          <pc:docMk/>
          <pc:sldMk cId="214254299" sldId="688"/>
        </pc:sldMkLst>
      </pc:sldChg>
      <pc:sldChg chg="add">
        <pc:chgData name="Karl Michael Höferl" userId="544d2ce1-0a3b-4706-9dfd-c6d69d0e3c8e" providerId="ADAL" clId="{4C72EEDE-50D6-4149-A6B1-52DFAC8DE0D4}" dt="2025-10-03T16:16:32.715" v="123"/>
        <pc:sldMkLst>
          <pc:docMk/>
          <pc:sldMk cId="3068944388" sldId="689"/>
        </pc:sldMkLst>
      </pc:sldChg>
      <pc:sldChg chg="add del">
        <pc:chgData name="Karl Michael Höferl" userId="544d2ce1-0a3b-4706-9dfd-c6d69d0e3c8e" providerId="ADAL" clId="{4C72EEDE-50D6-4149-A6B1-52DFAC8DE0D4}" dt="2025-10-03T16:17:36.841" v="124" actId="47"/>
        <pc:sldMkLst>
          <pc:docMk/>
          <pc:sldMk cId="1532769657" sldId="690"/>
        </pc:sldMkLst>
      </pc:sldChg>
      <pc:sldChg chg="add del">
        <pc:chgData name="Karl Michael Höferl" userId="544d2ce1-0a3b-4706-9dfd-c6d69d0e3c8e" providerId="ADAL" clId="{4C72EEDE-50D6-4149-A6B1-52DFAC8DE0D4}" dt="2025-10-03T16:17:36.841" v="124" actId="47"/>
        <pc:sldMkLst>
          <pc:docMk/>
          <pc:sldMk cId="2970493622" sldId="691"/>
        </pc:sldMkLst>
      </pc:sldChg>
      <pc:sldChg chg="add">
        <pc:chgData name="Karl Michael Höferl" userId="544d2ce1-0a3b-4706-9dfd-c6d69d0e3c8e" providerId="ADAL" clId="{4C72EEDE-50D6-4149-A6B1-52DFAC8DE0D4}" dt="2025-10-03T16:20:20.417" v="125"/>
        <pc:sldMkLst>
          <pc:docMk/>
          <pc:sldMk cId="3592547068" sldId="694"/>
        </pc:sldMkLst>
      </pc:sldChg>
      <pc:sldChg chg="add del">
        <pc:chgData name="Karl Michael Höferl" userId="544d2ce1-0a3b-4706-9dfd-c6d69d0e3c8e" providerId="ADAL" clId="{4C72EEDE-50D6-4149-A6B1-52DFAC8DE0D4}" dt="2025-10-03T16:27:20.757" v="132" actId="47"/>
        <pc:sldMkLst>
          <pc:docMk/>
          <pc:sldMk cId="524902064" sldId="695"/>
        </pc:sldMkLst>
      </pc:sldChg>
      <pc:sldChg chg="add">
        <pc:chgData name="Karl Michael Höferl" userId="544d2ce1-0a3b-4706-9dfd-c6d69d0e3c8e" providerId="ADAL" clId="{4C72EEDE-50D6-4149-A6B1-52DFAC8DE0D4}" dt="2025-10-03T16:20:20.417" v="125"/>
        <pc:sldMkLst>
          <pc:docMk/>
          <pc:sldMk cId="2328210650" sldId="696"/>
        </pc:sldMkLst>
      </pc:sldChg>
      <pc:sldChg chg="add">
        <pc:chgData name="Karl Michael Höferl" userId="544d2ce1-0a3b-4706-9dfd-c6d69d0e3c8e" providerId="ADAL" clId="{4C72EEDE-50D6-4149-A6B1-52DFAC8DE0D4}" dt="2025-10-03T16:20:20.417" v="125"/>
        <pc:sldMkLst>
          <pc:docMk/>
          <pc:sldMk cId="2254433484" sldId="697"/>
        </pc:sldMkLst>
      </pc:sldChg>
      <pc:sldChg chg="add">
        <pc:chgData name="Karl Michael Höferl" userId="544d2ce1-0a3b-4706-9dfd-c6d69d0e3c8e" providerId="ADAL" clId="{4C72EEDE-50D6-4149-A6B1-52DFAC8DE0D4}" dt="2025-10-03T16:20:20.417" v="125"/>
        <pc:sldMkLst>
          <pc:docMk/>
          <pc:sldMk cId="1906228948" sldId="698"/>
        </pc:sldMkLst>
      </pc:sldChg>
      <pc:sldChg chg="add del">
        <pc:chgData name="Karl Michael Höferl" userId="544d2ce1-0a3b-4706-9dfd-c6d69d0e3c8e" providerId="ADAL" clId="{4C72EEDE-50D6-4149-A6B1-52DFAC8DE0D4}" dt="2025-10-03T16:25:17.542" v="128" actId="47"/>
        <pc:sldMkLst>
          <pc:docMk/>
          <pc:sldMk cId="3850774514" sldId="699"/>
        </pc:sldMkLst>
      </pc:sldChg>
      <pc:sldChg chg="add ord">
        <pc:chgData name="Karl Michael Höferl" userId="544d2ce1-0a3b-4706-9dfd-c6d69d0e3c8e" providerId="ADAL" clId="{4C72EEDE-50D6-4149-A6B1-52DFAC8DE0D4}" dt="2025-10-03T16:24:46.694" v="127"/>
        <pc:sldMkLst>
          <pc:docMk/>
          <pc:sldMk cId="1263566702" sldId="700"/>
        </pc:sldMkLst>
      </pc:sldChg>
      <pc:sldChg chg="add">
        <pc:chgData name="Karl Michael Höferl" userId="544d2ce1-0a3b-4706-9dfd-c6d69d0e3c8e" providerId="ADAL" clId="{4C72EEDE-50D6-4149-A6B1-52DFAC8DE0D4}" dt="2025-10-03T16:20:20.417" v="125"/>
        <pc:sldMkLst>
          <pc:docMk/>
          <pc:sldMk cId="1040217319" sldId="701"/>
        </pc:sldMkLst>
      </pc:sldChg>
      <pc:sldChg chg="add del">
        <pc:chgData name="Karl Michael Höferl" userId="544d2ce1-0a3b-4706-9dfd-c6d69d0e3c8e" providerId="ADAL" clId="{4C72EEDE-50D6-4149-A6B1-52DFAC8DE0D4}" dt="2025-10-03T16:25:25.432" v="129" actId="47"/>
        <pc:sldMkLst>
          <pc:docMk/>
          <pc:sldMk cId="1396252110" sldId="702"/>
        </pc:sldMkLst>
      </pc:sldChg>
      <pc:sldChg chg="add">
        <pc:chgData name="Karl Michael Höferl" userId="544d2ce1-0a3b-4706-9dfd-c6d69d0e3c8e" providerId="ADAL" clId="{4C72EEDE-50D6-4149-A6B1-52DFAC8DE0D4}" dt="2025-10-03T16:20:20.417" v="125"/>
        <pc:sldMkLst>
          <pc:docMk/>
          <pc:sldMk cId="2833998008" sldId="703"/>
        </pc:sldMkLst>
      </pc:sldChg>
      <pc:sldChg chg="add del">
        <pc:chgData name="Karl Michael Höferl" userId="544d2ce1-0a3b-4706-9dfd-c6d69d0e3c8e" providerId="ADAL" clId="{4C72EEDE-50D6-4149-A6B1-52DFAC8DE0D4}" dt="2025-10-03T16:25:33.754" v="130" actId="47"/>
        <pc:sldMkLst>
          <pc:docMk/>
          <pc:sldMk cId="2968015693" sldId="704"/>
        </pc:sldMkLst>
      </pc:sldChg>
      <pc:sldChg chg="add del">
        <pc:chgData name="Karl Michael Höferl" userId="544d2ce1-0a3b-4706-9dfd-c6d69d0e3c8e" providerId="ADAL" clId="{4C72EEDE-50D6-4149-A6B1-52DFAC8DE0D4}" dt="2025-10-03T16:25:33.754" v="130" actId="47"/>
        <pc:sldMkLst>
          <pc:docMk/>
          <pc:sldMk cId="1764383579" sldId="705"/>
        </pc:sldMkLst>
      </pc:sldChg>
      <pc:sldChg chg="add">
        <pc:chgData name="Karl Michael Höferl" userId="544d2ce1-0a3b-4706-9dfd-c6d69d0e3c8e" providerId="ADAL" clId="{4C72EEDE-50D6-4149-A6B1-52DFAC8DE0D4}" dt="2025-10-03T16:20:20.417" v="125"/>
        <pc:sldMkLst>
          <pc:docMk/>
          <pc:sldMk cId="4237894147" sldId="706"/>
        </pc:sldMkLst>
      </pc:sldChg>
      <pc:sldChg chg="add">
        <pc:chgData name="Karl Michael Höferl" userId="544d2ce1-0a3b-4706-9dfd-c6d69d0e3c8e" providerId="ADAL" clId="{4C72EEDE-50D6-4149-A6B1-52DFAC8DE0D4}" dt="2025-10-03T16:20:20.417" v="125"/>
        <pc:sldMkLst>
          <pc:docMk/>
          <pc:sldMk cId="1271795365" sldId="707"/>
        </pc:sldMkLst>
      </pc:sldChg>
      <pc:sldChg chg="add">
        <pc:chgData name="Karl Michael Höferl" userId="544d2ce1-0a3b-4706-9dfd-c6d69d0e3c8e" providerId="ADAL" clId="{4C72EEDE-50D6-4149-A6B1-52DFAC8DE0D4}" dt="2025-10-03T16:20:20.417" v="125"/>
        <pc:sldMkLst>
          <pc:docMk/>
          <pc:sldMk cId="118535653" sldId="708"/>
        </pc:sldMkLst>
      </pc:sldChg>
      <pc:sldChg chg="add del">
        <pc:chgData name="Karl Michael Höferl" userId="544d2ce1-0a3b-4706-9dfd-c6d69d0e3c8e" providerId="ADAL" clId="{4C72EEDE-50D6-4149-A6B1-52DFAC8DE0D4}" dt="2025-10-03T16:26:09.435" v="131" actId="47"/>
        <pc:sldMkLst>
          <pc:docMk/>
          <pc:sldMk cId="1089052297" sldId="709"/>
        </pc:sldMkLst>
      </pc:sldChg>
      <pc:sldChg chg="add">
        <pc:chgData name="Karl Michael Höferl" userId="544d2ce1-0a3b-4706-9dfd-c6d69d0e3c8e" providerId="ADAL" clId="{4C72EEDE-50D6-4149-A6B1-52DFAC8DE0D4}" dt="2025-10-03T16:20:20.417" v="125"/>
        <pc:sldMkLst>
          <pc:docMk/>
          <pc:sldMk cId="1575962735" sldId="710"/>
        </pc:sldMkLst>
      </pc:sldChg>
      <pc:sldChg chg="add">
        <pc:chgData name="Karl Michael Höferl" userId="544d2ce1-0a3b-4706-9dfd-c6d69d0e3c8e" providerId="ADAL" clId="{4C72EEDE-50D6-4149-A6B1-52DFAC8DE0D4}" dt="2025-10-03T16:20:20.417" v="125"/>
        <pc:sldMkLst>
          <pc:docMk/>
          <pc:sldMk cId="278404057" sldId="712"/>
        </pc:sldMkLst>
      </pc:sldChg>
      <pc:sldChg chg="add">
        <pc:chgData name="Karl Michael Höferl" userId="544d2ce1-0a3b-4706-9dfd-c6d69d0e3c8e" providerId="ADAL" clId="{4C72EEDE-50D6-4149-A6B1-52DFAC8DE0D4}" dt="2025-10-03T16:20:20.417" v="125"/>
        <pc:sldMkLst>
          <pc:docMk/>
          <pc:sldMk cId="2565266650" sldId="713"/>
        </pc:sldMkLst>
      </pc:sldChg>
      <pc:sldChg chg="add">
        <pc:chgData name="Karl Michael Höferl" userId="544d2ce1-0a3b-4706-9dfd-c6d69d0e3c8e" providerId="ADAL" clId="{4C72EEDE-50D6-4149-A6B1-52DFAC8DE0D4}" dt="2025-10-03T16:20:20.417" v="125"/>
        <pc:sldMkLst>
          <pc:docMk/>
          <pc:sldMk cId="1448346958" sldId="715"/>
        </pc:sldMkLst>
      </pc:sldChg>
      <pc:sldChg chg="add">
        <pc:chgData name="Karl Michael Höferl" userId="544d2ce1-0a3b-4706-9dfd-c6d69d0e3c8e" providerId="ADAL" clId="{4C72EEDE-50D6-4149-A6B1-52DFAC8DE0D4}" dt="2025-10-03T16:20:20.417" v="125"/>
        <pc:sldMkLst>
          <pc:docMk/>
          <pc:sldMk cId="2354473878" sldId="716"/>
        </pc:sldMkLst>
      </pc:sldChg>
      <pc:sldChg chg="add del">
        <pc:chgData name="Karl Michael Höferl" userId="544d2ce1-0a3b-4706-9dfd-c6d69d0e3c8e" providerId="ADAL" clId="{4C72EEDE-50D6-4149-A6B1-52DFAC8DE0D4}" dt="2025-10-03T16:32:48.208" v="134" actId="47"/>
        <pc:sldMkLst>
          <pc:docMk/>
          <pc:sldMk cId="391640801" sldId="717"/>
        </pc:sldMkLst>
      </pc:sldChg>
      <pc:sldChg chg="add">
        <pc:chgData name="Karl Michael Höferl" userId="544d2ce1-0a3b-4706-9dfd-c6d69d0e3c8e" providerId="ADAL" clId="{4C72EEDE-50D6-4149-A6B1-52DFAC8DE0D4}" dt="2025-10-03T16:31:35.804" v="133"/>
        <pc:sldMkLst>
          <pc:docMk/>
          <pc:sldMk cId="1128794484" sldId="718"/>
        </pc:sldMkLst>
      </pc:sldChg>
      <pc:sldChg chg="modSp add mod">
        <pc:chgData name="Karl Michael Höferl" userId="544d2ce1-0a3b-4706-9dfd-c6d69d0e3c8e" providerId="ADAL" clId="{4C72EEDE-50D6-4149-A6B1-52DFAC8DE0D4}" dt="2025-10-03T16:38:01.748" v="246" actId="20577"/>
        <pc:sldMkLst>
          <pc:docMk/>
          <pc:sldMk cId="3050647913" sldId="720"/>
        </pc:sldMkLst>
        <pc:spChg chg="mod">
          <ac:chgData name="Karl Michael Höferl" userId="544d2ce1-0a3b-4706-9dfd-c6d69d0e3c8e" providerId="ADAL" clId="{4C72EEDE-50D6-4149-A6B1-52DFAC8DE0D4}" dt="2025-10-03T16:38:01.748" v="246" actId="20577"/>
          <ac:spMkLst>
            <pc:docMk/>
            <pc:sldMk cId="3050647913" sldId="720"/>
            <ac:spMk id="3" creationId="{712C4E4B-6E69-9F95-8378-7A222CA88E01}"/>
          </ac:spMkLst>
        </pc:spChg>
      </pc:sldChg>
      <pc:sldChg chg="add">
        <pc:chgData name="Karl Michael Höferl" userId="544d2ce1-0a3b-4706-9dfd-c6d69d0e3c8e" providerId="ADAL" clId="{4C72EEDE-50D6-4149-A6B1-52DFAC8DE0D4}" dt="2025-10-03T16:20:20.417" v="125"/>
        <pc:sldMkLst>
          <pc:docMk/>
          <pc:sldMk cId="2458927655" sldId="722"/>
        </pc:sldMkLst>
      </pc:sldChg>
      <pc:sldChg chg="add">
        <pc:chgData name="Karl Michael Höferl" userId="544d2ce1-0a3b-4706-9dfd-c6d69d0e3c8e" providerId="ADAL" clId="{4C72EEDE-50D6-4149-A6B1-52DFAC8DE0D4}" dt="2025-10-03T16:20:20.417" v="125"/>
        <pc:sldMkLst>
          <pc:docMk/>
          <pc:sldMk cId="2142421156" sldId="723"/>
        </pc:sldMkLst>
      </pc:sldChg>
      <pc:sldChg chg="add">
        <pc:chgData name="Karl Michael Höferl" userId="544d2ce1-0a3b-4706-9dfd-c6d69d0e3c8e" providerId="ADAL" clId="{4C72EEDE-50D6-4149-A6B1-52DFAC8DE0D4}" dt="2025-10-03T16:20:20.417" v="125"/>
        <pc:sldMkLst>
          <pc:docMk/>
          <pc:sldMk cId="3412487367" sldId="724"/>
        </pc:sldMkLst>
      </pc:sldChg>
      <pc:sldChg chg="addSp delSp modSp add mod">
        <pc:chgData name="Karl Michael Höferl" userId="544d2ce1-0a3b-4706-9dfd-c6d69d0e3c8e" providerId="ADAL" clId="{4C72EEDE-50D6-4149-A6B1-52DFAC8DE0D4}" dt="2025-10-03T16:34:09.167" v="202" actId="20577"/>
        <pc:sldMkLst>
          <pc:docMk/>
          <pc:sldMk cId="2759209159" sldId="725"/>
        </pc:sldMkLst>
        <pc:spChg chg="mod">
          <ac:chgData name="Karl Michael Höferl" userId="544d2ce1-0a3b-4706-9dfd-c6d69d0e3c8e" providerId="ADAL" clId="{4C72EEDE-50D6-4149-A6B1-52DFAC8DE0D4}" dt="2025-10-03T16:34:09.167" v="202" actId="20577"/>
          <ac:spMkLst>
            <pc:docMk/>
            <pc:sldMk cId="2759209159" sldId="725"/>
            <ac:spMk id="5" creationId="{DE5402B0-0181-FF8C-A57C-52AEE753DECC}"/>
          </ac:spMkLst>
        </pc:spChg>
        <pc:spChg chg="add del mod">
          <ac:chgData name="Karl Michael Höferl" userId="544d2ce1-0a3b-4706-9dfd-c6d69d0e3c8e" providerId="ADAL" clId="{4C72EEDE-50D6-4149-A6B1-52DFAC8DE0D4}" dt="2025-10-03T16:33:29.308" v="137"/>
          <ac:spMkLst>
            <pc:docMk/>
            <pc:sldMk cId="2759209159" sldId="725"/>
            <ac:spMk id="9" creationId="{F5053AFB-15F2-CA00-4D6E-0145ED1B3459}"/>
          </ac:spMkLst>
        </pc:spChg>
        <pc:picChg chg="add del mod">
          <ac:chgData name="Karl Michael Höferl" userId="544d2ce1-0a3b-4706-9dfd-c6d69d0e3c8e" providerId="ADAL" clId="{4C72EEDE-50D6-4149-A6B1-52DFAC8DE0D4}" dt="2025-10-03T16:33:30.869" v="138" actId="478"/>
          <ac:picMkLst>
            <pc:docMk/>
            <pc:sldMk cId="2759209159" sldId="725"/>
            <ac:picMk id="4" creationId="{197D3D6F-2355-0E21-4D18-A36786FA7A7D}"/>
          </ac:picMkLst>
        </pc:picChg>
        <pc:picChg chg="del">
          <ac:chgData name="Karl Michael Höferl" userId="544d2ce1-0a3b-4706-9dfd-c6d69d0e3c8e" providerId="ADAL" clId="{4C72EEDE-50D6-4149-A6B1-52DFAC8DE0D4}" dt="2025-10-03T16:33:27.181" v="136" actId="478"/>
          <ac:picMkLst>
            <pc:docMk/>
            <pc:sldMk cId="2759209159" sldId="725"/>
            <ac:picMk id="8" creationId="{C622FEB0-8F12-CC55-2597-94066F3A6B2C}"/>
          </ac:picMkLst>
        </pc:picChg>
        <pc:picChg chg="add mod">
          <ac:chgData name="Karl Michael Höferl" userId="544d2ce1-0a3b-4706-9dfd-c6d69d0e3c8e" providerId="ADAL" clId="{4C72EEDE-50D6-4149-A6B1-52DFAC8DE0D4}" dt="2025-10-03T16:33:44.832" v="201" actId="1035"/>
          <ac:picMkLst>
            <pc:docMk/>
            <pc:sldMk cId="2759209159" sldId="725"/>
            <ac:picMk id="10" creationId="{B1ED861C-0968-1B9E-9E1D-0B2F4290B56A}"/>
          </ac:picMkLst>
        </pc:picChg>
      </pc:sldChg>
      <pc:sldChg chg="add">
        <pc:chgData name="Karl Michael Höferl" userId="544d2ce1-0a3b-4706-9dfd-c6d69d0e3c8e" providerId="ADAL" clId="{4C72EEDE-50D6-4149-A6B1-52DFAC8DE0D4}" dt="2025-10-03T16:31:35.804" v="133"/>
        <pc:sldMkLst>
          <pc:docMk/>
          <pc:sldMk cId="847194213" sldId="726"/>
        </pc:sldMkLst>
      </pc:sldChg>
      <pc:sldChg chg="add">
        <pc:chgData name="Karl Michael Höferl" userId="544d2ce1-0a3b-4706-9dfd-c6d69d0e3c8e" providerId="ADAL" clId="{4C72EEDE-50D6-4149-A6B1-52DFAC8DE0D4}" dt="2025-10-03T16:31:35.804" v="133"/>
        <pc:sldMkLst>
          <pc:docMk/>
          <pc:sldMk cId="1031396598" sldId="727"/>
        </pc:sldMkLst>
      </pc:sldChg>
      <pc:sldChg chg="add del">
        <pc:chgData name="Karl Michael Höferl" userId="544d2ce1-0a3b-4706-9dfd-c6d69d0e3c8e" providerId="ADAL" clId="{4C72EEDE-50D6-4149-A6B1-52DFAC8DE0D4}" dt="2025-10-03T16:34:41.635" v="204" actId="47"/>
        <pc:sldMkLst>
          <pc:docMk/>
          <pc:sldMk cId="1268641503" sldId="728"/>
        </pc:sldMkLst>
      </pc:sldChg>
      <pc:sldChg chg="add del">
        <pc:chgData name="Karl Michael Höferl" userId="544d2ce1-0a3b-4706-9dfd-c6d69d0e3c8e" providerId="ADAL" clId="{4C72EEDE-50D6-4149-A6B1-52DFAC8DE0D4}" dt="2025-10-03T16:35:22.787" v="205" actId="47"/>
        <pc:sldMkLst>
          <pc:docMk/>
          <pc:sldMk cId="309949798" sldId="729"/>
        </pc:sldMkLst>
      </pc:sldChg>
      <pc:sldChg chg="add">
        <pc:chgData name="Karl Michael Höferl" userId="544d2ce1-0a3b-4706-9dfd-c6d69d0e3c8e" providerId="ADAL" clId="{4C72EEDE-50D6-4149-A6B1-52DFAC8DE0D4}" dt="2025-10-03T16:31:35.804" v="133"/>
        <pc:sldMkLst>
          <pc:docMk/>
          <pc:sldMk cId="1838811974" sldId="730"/>
        </pc:sldMkLst>
      </pc:sldChg>
      <pc:sldChg chg="add">
        <pc:chgData name="Karl Michael Höferl" userId="544d2ce1-0a3b-4706-9dfd-c6d69d0e3c8e" providerId="ADAL" clId="{4C72EEDE-50D6-4149-A6B1-52DFAC8DE0D4}" dt="2025-10-03T16:31:35.804" v="133"/>
        <pc:sldMkLst>
          <pc:docMk/>
          <pc:sldMk cId="2219841282" sldId="732"/>
        </pc:sldMkLst>
      </pc:sldChg>
      <pc:sldChg chg="add">
        <pc:chgData name="Karl Michael Höferl" userId="544d2ce1-0a3b-4706-9dfd-c6d69d0e3c8e" providerId="ADAL" clId="{4C72EEDE-50D6-4149-A6B1-52DFAC8DE0D4}" dt="2025-10-03T16:31:35.804" v="133"/>
        <pc:sldMkLst>
          <pc:docMk/>
          <pc:sldMk cId="1256833638" sldId="733"/>
        </pc:sldMkLst>
      </pc:sldChg>
      <pc:sldChg chg="add">
        <pc:chgData name="Karl Michael Höferl" userId="544d2ce1-0a3b-4706-9dfd-c6d69d0e3c8e" providerId="ADAL" clId="{4C72EEDE-50D6-4149-A6B1-52DFAC8DE0D4}" dt="2025-10-03T16:31:35.804" v="133"/>
        <pc:sldMkLst>
          <pc:docMk/>
          <pc:sldMk cId="2446380513" sldId="734"/>
        </pc:sldMkLst>
      </pc:sldChg>
      <pc:sldChg chg="add">
        <pc:chgData name="Karl Michael Höferl" userId="544d2ce1-0a3b-4706-9dfd-c6d69d0e3c8e" providerId="ADAL" clId="{4C72EEDE-50D6-4149-A6B1-52DFAC8DE0D4}" dt="2025-10-03T16:31:35.804" v="133"/>
        <pc:sldMkLst>
          <pc:docMk/>
          <pc:sldMk cId="48450397" sldId="735"/>
        </pc:sldMkLst>
      </pc:sldChg>
      <pc:sldChg chg="add">
        <pc:chgData name="Karl Michael Höferl" userId="544d2ce1-0a3b-4706-9dfd-c6d69d0e3c8e" providerId="ADAL" clId="{4C72EEDE-50D6-4149-A6B1-52DFAC8DE0D4}" dt="2025-10-03T16:31:35.804" v="133"/>
        <pc:sldMkLst>
          <pc:docMk/>
          <pc:sldMk cId="1452761219" sldId="736"/>
        </pc:sldMkLst>
      </pc:sldChg>
      <pc:sldChg chg="add">
        <pc:chgData name="Karl Michael Höferl" userId="544d2ce1-0a3b-4706-9dfd-c6d69d0e3c8e" providerId="ADAL" clId="{4C72EEDE-50D6-4149-A6B1-52DFAC8DE0D4}" dt="2025-10-03T16:31:35.804" v="133"/>
        <pc:sldMkLst>
          <pc:docMk/>
          <pc:sldMk cId="1096447689" sldId="737"/>
        </pc:sldMkLst>
      </pc:sldChg>
      <pc:sldChg chg="add">
        <pc:chgData name="Karl Michael Höferl" userId="544d2ce1-0a3b-4706-9dfd-c6d69d0e3c8e" providerId="ADAL" clId="{4C72EEDE-50D6-4149-A6B1-52DFAC8DE0D4}" dt="2025-10-03T16:31:35.804" v="133"/>
        <pc:sldMkLst>
          <pc:docMk/>
          <pc:sldMk cId="3029163477" sldId="738"/>
        </pc:sldMkLst>
      </pc:sldChg>
      <pc:sldChg chg="add">
        <pc:chgData name="Karl Michael Höferl" userId="544d2ce1-0a3b-4706-9dfd-c6d69d0e3c8e" providerId="ADAL" clId="{4C72EEDE-50D6-4149-A6B1-52DFAC8DE0D4}" dt="2025-10-03T16:31:35.804" v="133"/>
        <pc:sldMkLst>
          <pc:docMk/>
          <pc:sldMk cId="277089679" sldId="739"/>
        </pc:sldMkLst>
      </pc:sldChg>
      <pc:sldChg chg="add">
        <pc:chgData name="Karl Michael Höferl" userId="544d2ce1-0a3b-4706-9dfd-c6d69d0e3c8e" providerId="ADAL" clId="{4C72EEDE-50D6-4149-A6B1-52DFAC8DE0D4}" dt="2025-10-03T16:31:35.804" v="133"/>
        <pc:sldMkLst>
          <pc:docMk/>
          <pc:sldMk cId="2970034180" sldId="740"/>
        </pc:sldMkLst>
      </pc:sldChg>
      <pc:sldChg chg="add">
        <pc:chgData name="Karl Michael Höferl" userId="544d2ce1-0a3b-4706-9dfd-c6d69d0e3c8e" providerId="ADAL" clId="{4C72EEDE-50D6-4149-A6B1-52DFAC8DE0D4}" dt="2025-10-03T16:31:35.804" v="133"/>
        <pc:sldMkLst>
          <pc:docMk/>
          <pc:sldMk cId="2224176284" sldId="741"/>
        </pc:sldMkLst>
      </pc:sldChg>
      <pc:sldChg chg="add">
        <pc:chgData name="Karl Michael Höferl" userId="544d2ce1-0a3b-4706-9dfd-c6d69d0e3c8e" providerId="ADAL" clId="{4C72EEDE-50D6-4149-A6B1-52DFAC8DE0D4}" dt="2025-10-03T16:41:27.979" v="249"/>
        <pc:sldMkLst>
          <pc:docMk/>
          <pc:sldMk cId="700806686" sldId="742"/>
        </pc:sldMkLst>
      </pc:sldChg>
      <pc:sldChg chg="add">
        <pc:chgData name="Karl Michael Höferl" userId="544d2ce1-0a3b-4706-9dfd-c6d69d0e3c8e" providerId="ADAL" clId="{4C72EEDE-50D6-4149-A6B1-52DFAC8DE0D4}" dt="2025-10-03T16:41:27.979" v="249"/>
        <pc:sldMkLst>
          <pc:docMk/>
          <pc:sldMk cId="449540527" sldId="743"/>
        </pc:sldMkLst>
      </pc:sldChg>
      <pc:sldChg chg="add">
        <pc:chgData name="Karl Michael Höferl" userId="544d2ce1-0a3b-4706-9dfd-c6d69d0e3c8e" providerId="ADAL" clId="{4C72EEDE-50D6-4149-A6B1-52DFAC8DE0D4}" dt="2025-10-03T16:41:27.979" v="249"/>
        <pc:sldMkLst>
          <pc:docMk/>
          <pc:sldMk cId="1835544444" sldId="744"/>
        </pc:sldMkLst>
      </pc:sldChg>
      <pc:sldChg chg="add">
        <pc:chgData name="Karl Michael Höferl" userId="544d2ce1-0a3b-4706-9dfd-c6d69d0e3c8e" providerId="ADAL" clId="{4C72EEDE-50D6-4149-A6B1-52DFAC8DE0D4}" dt="2025-10-03T16:41:27.979" v="249"/>
        <pc:sldMkLst>
          <pc:docMk/>
          <pc:sldMk cId="1442923492" sldId="745"/>
        </pc:sldMkLst>
      </pc:sldChg>
      <pc:sldChg chg="add">
        <pc:chgData name="Karl Michael Höferl" userId="544d2ce1-0a3b-4706-9dfd-c6d69d0e3c8e" providerId="ADAL" clId="{4C72EEDE-50D6-4149-A6B1-52DFAC8DE0D4}" dt="2025-10-03T16:41:27.979" v="249"/>
        <pc:sldMkLst>
          <pc:docMk/>
          <pc:sldMk cId="743178276" sldId="746"/>
        </pc:sldMkLst>
      </pc:sldChg>
      <pc:sldChg chg="add">
        <pc:chgData name="Karl Michael Höferl" userId="544d2ce1-0a3b-4706-9dfd-c6d69d0e3c8e" providerId="ADAL" clId="{4C72EEDE-50D6-4149-A6B1-52DFAC8DE0D4}" dt="2025-10-03T16:41:27.979" v="249"/>
        <pc:sldMkLst>
          <pc:docMk/>
          <pc:sldMk cId="4220991147" sldId="747"/>
        </pc:sldMkLst>
      </pc:sldChg>
      <pc:sldChg chg="add">
        <pc:chgData name="Karl Michael Höferl" userId="544d2ce1-0a3b-4706-9dfd-c6d69d0e3c8e" providerId="ADAL" clId="{4C72EEDE-50D6-4149-A6B1-52DFAC8DE0D4}" dt="2025-10-03T16:41:27.979" v="249"/>
        <pc:sldMkLst>
          <pc:docMk/>
          <pc:sldMk cId="1077682010" sldId="748"/>
        </pc:sldMkLst>
      </pc:sldChg>
      <pc:sldChg chg="add">
        <pc:chgData name="Karl Michael Höferl" userId="544d2ce1-0a3b-4706-9dfd-c6d69d0e3c8e" providerId="ADAL" clId="{4C72EEDE-50D6-4149-A6B1-52DFAC8DE0D4}" dt="2025-10-03T16:41:27.979" v="249"/>
        <pc:sldMkLst>
          <pc:docMk/>
          <pc:sldMk cId="4073562583" sldId="749"/>
        </pc:sldMkLst>
      </pc:sldChg>
      <pc:sldChg chg="add">
        <pc:chgData name="Karl Michael Höferl" userId="544d2ce1-0a3b-4706-9dfd-c6d69d0e3c8e" providerId="ADAL" clId="{4C72EEDE-50D6-4149-A6B1-52DFAC8DE0D4}" dt="2025-10-03T16:41:27.979" v="249"/>
        <pc:sldMkLst>
          <pc:docMk/>
          <pc:sldMk cId="1331997642" sldId="750"/>
        </pc:sldMkLst>
      </pc:sldChg>
      <pc:sldChg chg="add">
        <pc:chgData name="Karl Michael Höferl" userId="544d2ce1-0a3b-4706-9dfd-c6d69d0e3c8e" providerId="ADAL" clId="{4C72EEDE-50D6-4149-A6B1-52DFAC8DE0D4}" dt="2025-10-03T16:41:27.979" v="249"/>
        <pc:sldMkLst>
          <pc:docMk/>
          <pc:sldMk cId="2490805403" sldId="751"/>
        </pc:sldMkLst>
      </pc:sldChg>
      <pc:sldChg chg="add">
        <pc:chgData name="Karl Michael Höferl" userId="544d2ce1-0a3b-4706-9dfd-c6d69d0e3c8e" providerId="ADAL" clId="{4C72EEDE-50D6-4149-A6B1-52DFAC8DE0D4}" dt="2025-10-03T16:41:27.979" v="249"/>
        <pc:sldMkLst>
          <pc:docMk/>
          <pc:sldMk cId="2201745161" sldId="752"/>
        </pc:sldMkLst>
      </pc:sldChg>
      <pc:sldChg chg="add">
        <pc:chgData name="Karl Michael Höferl" userId="544d2ce1-0a3b-4706-9dfd-c6d69d0e3c8e" providerId="ADAL" clId="{4C72EEDE-50D6-4149-A6B1-52DFAC8DE0D4}" dt="2025-10-03T16:41:27.979" v="249"/>
        <pc:sldMkLst>
          <pc:docMk/>
          <pc:sldMk cId="3252317853" sldId="753"/>
        </pc:sldMkLst>
      </pc:sldChg>
      <pc:sldChg chg="add">
        <pc:chgData name="Karl Michael Höferl" userId="544d2ce1-0a3b-4706-9dfd-c6d69d0e3c8e" providerId="ADAL" clId="{4C72EEDE-50D6-4149-A6B1-52DFAC8DE0D4}" dt="2025-10-03T16:41:27.979" v="249"/>
        <pc:sldMkLst>
          <pc:docMk/>
          <pc:sldMk cId="1531809303" sldId="755"/>
        </pc:sldMkLst>
      </pc:sldChg>
      <pc:sldChg chg="add">
        <pc:chgData name="Karl Michael Höferl" userId="544d2ce1-0a3b-4706-9dfd-c6d69d0e3c8e" providerId="ADAL" clId="{4C72EEDE-50D6-4149-A6B1-52DFAC8DE0D4}" dt="2025-10-03T16:41:27.979" v="249"/>
        <pc:sldMkLst>
          <pc:docMk/>
          <pc:sldMk cId="3981750754" sldId="781"/>
        </pc:sldMkLst>
      </pc:sldChg>
      <pc:sldChg chg="add">
        <pc:chgData name="Karl Michael Höferl" userId="544d2ce1-0a3b-4706-9dfd-c6d69d0e3c8e" providerId="ADAL" clId="{4C72EEDE-50D6-4149-A6B1-52DFAC8DE0D4}" dt="2025-10-03T16:31:35.804" v="133"/>
        <pc:sldMkLst>
          <pc:docMk/>
          <pc:sldMk cId="529783122" sldId="783"/>
        </pc:sldMkLst>
      </pc:sldChg>
      <pc:sldChg chg="add">
        <pc:chgData name="Karl Michael Höferl" userId="544d2ce1-0a3b-4706-9dfd-c6d69d0e3c8e" providerId="ADAL" clId="{4C72EEDE-50D6-4149-A6B1-52DFAC8DE0D4}" dt="2025-10-03T16:31:35.804" v="133"/>
        <pc:sldMkLst>
          <pc:docMk/>
          <pc:sldMk cId="1448530890" sldId="784"/>
        </pc:sldMkLst>
      </pc:sldChg>
      <pc:sldChg chg="add">
        <pc:chgData name="Karl Michael Höferl" userId="544d2ce1-0a3b-4706-9dfd-c6d69d0e3c8e" providerId="ADAL" clId="{4C72EEDE-50D6-4149-A6B1-52DFAC8DE0D4}" dt="2025-10-03T16:31:35.804" v="133"/>
        <pc:sldMkLst>
          <pc:docMk/>
          <pc:sldMk cId="1947620288" sldId="785"/>
        </pc:sldMkLst>
      </pc:sldChg>
      <pc:sldChg chg="add">
        <pc:chgData name="Karl Michael Höferl" userId="544d2ce1-0a3b-4706-9dfd-c6d69d0e3c8e" providerId="ADAL" clId="{4C72EEDE-50D6-4149-A6B1-52DFAC8DE0D4}" dt="2025-10-03T16:31:35.804" v="133"/>
        <pc:sldMkLst>
          <pc:docMk/>
          <pc:sldMk cId="4004030890" sldId="794"/>
        </pc:sldMkLst>
      </pc:sldChg>
      <pc:sldChg chg="add">
        <pc:chgData name="Karl Michael Höferl" userId="544d2ce1-0a3b-4706-9dfd-c6d69d0e3c8e" providerId="ADAL" clId="{4C72EEDE-50D6-4149-A6B1-52DFAC8DE0D4}" dt="2025-10-03T16:31:35.804" v="133"/>
        <pc:sldMkLst>
          <pc:docMk/>
          <pc:sldMk cId="241962842" sldId="795"/>
        </pc:sldMkLst>
      </pc:sldChg>
      <pc:sldChg chg="del">
        <pc:chgData name="Karl Michael Höferl" userId="544d2ce1-0a3b-4706-9dfd-c6d69d0e3c8e" providerId="ADAL" clId="{4C72EEDE-50D6-4149-A6B1-52DFAC8DE0D4}" dt="2025-10-03T15:59:35.212" v="33" actId="18676"/>
        <pc:sldMkLst>
          <pc:docMk/>
          <pc:sldMk cId="947916912" sldId="1091"/>
        </pc:sldMkLst>
      </pc:sldChg>
      <pc:sldChg chg="modSp add mod ord">
        <pc:chgData name="Karl Michael Höferl" userId="544d2ce1-0a3b-4706-9dfd-c6d69d0e3c8e" providerId="ADAL" clId="{4C72EEDE-50D6-4149-A6B1-52DFAC8DE0D4}" dt="2025-10-03T15:58:36.813" v="24" actId="20577"/>
        <pc:sldMkLst>
          <pc:docMk/>
          <pc:sldMk cId="925080932" sldId="1092"/>
        </pc:sldMkLst>
        <pc:spChg chg="mod">
          <ac:chgData name="Karl Michael Höferl" userId="544d2ce1-0a3b-4706-9dfd-c6d69d0e3c8e" providerId="ADAL" clId="{4C72EEDE-50D6-4149-A6B1-52DFAC8DE0D4}" dt="2025-10-03T15:58:36.813" v="24" actId="20577"/>
          <ac:spMkLst>
            <pc:docMk/>
            <pc:sldMk cId="925080932" sldId="1092"/>
            <ac:spMk id="3" creationId="{6A085F34-3923-4C91-4EEA-361AEEA1BF42}"/>
          </ac:spMkLst>
        </pc:spChg>
      </pc:sldChg>
      <pc:sldChg chg="add">
        <pc:chgData name="Karl Michael Höferl" userId="544d2ce1-0a3b-4706-9dfd-c6d69d0e3c8e" providerId="ADAL" clId="{4C72EEDE-50D6-4149-A6B1-52DFAC8DE0D4}" dt="2025-10-03T16:34:40.034" v="203"/>
        <pc:sldMkLst>
          <pc:docMk/>
          <pc:sldMk cId="509361076" sldId="1093"/>
        </pc:sldMkLst>
      </pc:sldChg>
      <pc:sldChg chg="add del">
        <pc:chgData name="Karl Michael Höferl" userId="544d2ce1-0a3b-4706-9dfd-c6d69d0e3c8e" providerId="ADAL" clId="{4C72EEDE-50D6-4149-A6B1-52DFAC8DE0D4}" dt="2025-10-03T16:41:16.129" v="248"/>
        <pc:sldMkLst>
          <pc:docMk/>
          <pc:sldMk cId="1379968320" sldId="1094"/>
        </pc:sldMkLst>
      </pc:sldChg>
    </pc:docChg>
  </pc:docChgLst>
  <pc:docChgLst>
    <pc:chgData name="Karl Michael Höferl" userId="544d2ce1-0a3b-4706-9dfd-c6d69d0e3c8e" providerId="ADAL" clId="{3E785859-BD75-4B04-8F06-CBF3E86E37E7}"/>
    <pc:docChg chg="undo custSel addSld delSld modSld sldOrd addSection delSection modSection">
      <pc:chgData name="Karl Michael Höferl" userId="544d2ce1-0a3b-4706-9dfd-c6d69d0e3c8e" providerId="ADAL" clId="{3E785859-BD75-4B04-8F06-CBF3E86E37E7}" dt="2024-11-15T14:51:33.571" v="2529"/>
      <pc:docMkLst>
        <pc:docMk/>
      </pc:docMkLst>
      <pc:sldChg chg="modSp mod">
        <pc:chgData name="Karl Michael Höferl" userId="544d2ce1-0a3b-4706-9dfd-c6d69d0e3c8e" providerId="ADAL" clId="{3E785859-BD75-4B04-8F06-CBF3E86E37E7}" dt="2024-11-15T14:34:36.617" v="2439" actId="6549"/>
        <pc:sldMkLst>
          <pc:docMk/>
          <pc:sldMk cId="3849336080" sldId="257"/>
        </pc:sldMkLst>
      </pc:sldChg>
      <pc:sldChg chg="modSp mod">
        <pc:chgData name="Karl Michael Höferl" userId="544d2ce1-0a3b-4706-9dfd-c6d69d0e3c8e" providerId="ADAL" clId="{3E785859-BD75-4B04-8F06-CBF3E86E37E7}" dt="2024-11-14T11:30:54.129" v="1105" actId="790"/>
        <pc:sldMkLst>
          <pc:docMk/>
          <pc:sldMk cId="1880256294" sldId="262"/>
        </pc:sldMkLst>
      </pc:sldChg>
      <pc:sldChg chg="del">
        <pc:chgData name="Karl Michael Höferl" userId="544d2ce1-0a3b-4706-9dfd-c6d69d0e3c8e" providerId="ADAL" clId="{3E785859-BD75-4B04-8F06-CBF3E86E37E7}" dt="2024-11-13T07:32:26.698" v="83" actId="18676"/>
        <pc:sldMkLst>
          <pc:docMk/>
          <pc:sldMk cId="4284699047" sldId="264"/>
        </pc:sldMkLst>
      </pc:sldChg>
      <pc:sldChg chg="modSp mod">
        <pc:chgData name="Karl Michael Höferl" userId="544d2ce1-0a3b-4706-9dfd-c6d69d0e3c8e" providerId="ADAL" clId="{3E785859-BD75-4B04-8F06-CBF3E86E37E7}" dt="2024-11-14T11:30:53.843" v="862" actId="790"/>
        <pc:sldMkLst>
          <pc:docMk/>
          <pc:sldMk cId="1757287213" sldId="266"/>
        </pc:sldMkLst>
      </pc:sldChg>
      <pc:sldChg chg="modSp mod">
        <pc:chgData name="Karl Michael Höferl" userId="544d2ce1-0a3b-4706-9dfd-c6d69d0e3c8e" providerId="ADAL" clId="{3E785859-BD75-4B04-8F06-CBF3E86E37E7}" dt="2024-11-14T11:30:53.876" v="883" actId="790"/>
        <pc:sldMkLst>
          <pc:docMk/>
          <pc:sldMk cId="3484184773" sldId="267"/>
        </pc:sldMkLst>
      </pc:sldChg>
      <pc:sldChg chg="modSp mod">
        <pc:chgData name="Karl Michael Höferl" userId="544d2ce1-0a3b-4706-9dfd-c6d69d0e3c8e" providerId="ADAL" clId="{3E785859-BD75-4B04-8F06-CBF3E86E37E7}" dt="2024-11-14T11:30:53.951" v="954" actId="790"/>
        <pc:sldMkLst>
          <pc:docMk/>
          <pc:sldMk cId="320864366" sldId="268"/>
        </pc:sldMkLst>
      </pc:sldChg>
      <pc:sldChg chg="del">
        <pc:chgData name="Karl Michael Höferl" userId="544d2ce1-0a3b-4706-9dfd-c6d69d0e3c8e" providerId="ADAL" clId="{3E785859-BD75-4B04-8F06-CBF3E86E37E7}" dt="2024-11-13T07:33:16.868" v="84" actId="47"/>
        <pc:sldMkLst>
          <pc:docMk/>
          <pc:sldMk cId="1556630087" sldId="269"/>
        </pc:sldMkLst>
      </pc:sldChg>
      <pc:sldChg chg="del">
        <pc:chgData name="Karl Michael Höferl" userId="544d2ce1-0a3b-4706-9dfd-c6d69d0e3c8e" providerId="ADAL" clId="{3E785859-BD75-4B04-8F06-CBF3E86E37E7}" dt="2024-11-13T07:32:26.698" v="83" actId="18676"/>
        <pc:sldMkLst>
          <pc:docMk/>
          <pc:sldMk cId="4066009748" sldId="275"/>
        </pc:sldMkLst>
      </pc:sldChg>
      <pc:sldChg chg="del">
        <pc:chgData name="Karl Michael Höferl" userId="544d2ce1-0a3b-4706-9dfd-c6d69d0e3c8e" providerId="ADAL" clId="{3E785859-BD75-4B04-8F06-CBF3E86E37E7}" dt="2024-11-13T07:32:26.698" v="83" actId="18676"/>
        <pc:sldMkLst>
          <pc:docMk/>
          <pc:sldMk cId="1113746278" sldId="276"/>
        </pc:sldMkLst>
      </pc:sldChg>
      <pc:sldChg chg="modSp mod">
        <pc:chgData name="Karl Michael Höferl" userId="544d2ce1-0a3b-4706-9dfd-c6d69d0e3c8e" providerId="ADAL" clId="{3E785859-BD75-4B04-8F06-CBF3E86E37E7}" dt="2024-11-14T11:30:53.860" v="873" actId="790"/>
        <pc:sldMkLst>
          <pc:docMk/>
          <pc:sldMk cId="3033115764" sldId="277"/>
        </pc:sldMkLst>
      </pc:sldChg>
      <pc:sldChg chg="modSp mod">
        <pc:chgData name="Karl Michael Höferl" userId="544d2ce1-0a3b-4706-9dfd-c6d69d0e3c8e" providerId="ADAL" clId="{3E785859-BD75-4B04-8F06-CBF3E86E37E7}" dt="2024-11-14T11:30:53.888" v="893" actId="790"/>
        <pc:sldMkLst>
          <pc:docMk/>
          <pc:sldMk cId="389476648" sldId="278"/>
        </pc:sldMkLst>
      </pc:sldChg>
      <pc:sldChg chg="modSp mod">
        <pc:chgData name="Karl Michael Höferl" userId="544d2ce1-0a3b-4706-9dfd-c6d69d0e3c8e" providerId="ADAL" clId="{3E785859-BD75-4B04-8F06-CBF3E86E37E7}" dt="2024-11-14T11:30:53.891" v="897" actId="790"/>
        <pc:sldMkLst>
          <pc:docMk/>
          <pc:sldMk cId="2759871833" sldId="279"/>
        </pc:sldMkLst>
      </pc:sldChg>
      <pc:sldChg chg="modSp mod">
        <pc:chgData name="Karl Michael Höferl" userId="544d2ce1-0a3b-4706-9dfd-c6d69d0e3c8e" providerId="ADAL" clId="{3E785859-BD75-4B04-8F06-CBF3E86E37E7}" dt="2024-11-14T11:30:53.870" v="878" actId="790"/>
        <pc:sldMkLst>
          <pc:docMk/>
          <pc:sldMk cId="1008238719" sldId="280"/>
        </pc:sldMkLst>
      </pc:sldChg>
      <pc:sldChg chg="modSp mod">
        <pc:chgData name="Karl Michael Höferl" userId="544d2ce1-0a3b-4706-9dfd-c6d69d0e3c8e" providerId="ADAL" clId="{3E785859-BD75-4B04-8F06-CBF3E86E37E7}" dt="2024-11-14T11:30:53.898" v="906" actId="790"/>
        <pc:sldMkLst>
          <pc:docMk/>
          <pc:sldMk cId="2704987943" sldId="281"/>
        </pc:sldMkLst>
      </pc:sldChg>
      <pc:sldChg chg="modSp mod">
        <pc:chgData name="Karl Michael Höferl" userId="544d2ce1-0a3b-4706-9dfd-c6d69d0e3c8e" providerId="ADAL" clId="{3E785859-BD75-4B04-8F06-CBF3E86E37E7}" dt="2024-11-14T11:30:53.880" v="888" actId="790"/>
        <pc:sldMkLst>
          <pc:docMk/>
          <pc:sldMk cId="2444654846" sldId="282"/>
        </pc:sldMkLst>
      </pc:sldChg>
      <pc:sldChg chg="modSp mod">
        <pc:chgData name="Karl Michael Höferl" userId="544d2ce1-0a3b-4706-9dfd-c6d69d0e3c8e" providerId="ADAL" clId="{3E785859-BD75-4B04-8F06-CBF3E86E37E7}" dt="2024-11-14T11:30:53.894" v="902" actId="790"/>
        <pc:sldMkLst>
          <pc:docMk/>
          <pc:sldMk cId="235000140" sldId="283"/>
        </pc:sldMkLst>
      </pc:sldChg>
      <pc:sldChg chg="modSp mod">
        <pc:chgData name="Karl Michael Höferl" userId="544d2ce1-0a3b-4706-9dfd-c6d69d0e3c8e" providerId="ADAL" clId="{3E785859-BD75-4B04-8F06-CBF3E86E37E7}" dt="2024-11-14T11:30:53.907" v="911" actId="790"/>
        <pc:sldMkLst>
          <pc:docMk/>
          <pc:sldMk cId="1510336196" sldId="284"/>
        </pc:sldMkLst>
      </pc:sldChg>
      <pc:sldChg chg="modSp mod">
        <pc:chgData name="Karl Michael Höferl" userId="544d2ce1-0a3b-4706-9dfd-c6d69d0e3c8e" providerId="ADAL" clId="{3E785859-BD75-4B04-8F06-CBF3E86E37E7}" dt="2024-11-14T11:30:53.919" v="921" actId="790"/>
        <pc:sldMkLst>
          <pc:docMk/>
          <pc:sldMk cId="1326639452" sldId="285"/>
        </pc:sldMkLst>
      </pc:sldChg>
      <pc:sldChg chg="modSp mod">
        <pc:chgData name="Karl Michael Höferl" userId="544d2ce1-0a3b-4706-9dfd-c6d69d0e3c8e" providerId="ADAL" clId="{3E785859-BD75-4B04-8F06-CBF3E86E37E7}" dt="2024-11-14T11:30:53.925" v="926" actId="790"/>
        <pc:sldMkLst>
          <pc:docMk/>
          <pc:sldMk cId="3590246377" sldId="286"/>
        </pc:sldMkLst>
      </pc:sldChg>
      <pc:sldChg chg="modSp mod">
        <pc:chgData name="Karl Michael Höferl" userId="544d2ce1-0a3b-4706-9dfd-c6d69d0e3c8e" providerId="ADAL" clId="{3E785859-BD75-4B04-8F06-CBF3E86E37E7}" dt="2024-11-14T11:30:53.912" v="916" actId="790"/>
        <pc:sldMkLst>
          <pc:docMk/>
          <pc:sldMk cId="2213621785" sldId="287"/>
        </pc:sldMkLst>
      </pc:sldChg>
      <pc:sldChg chg="modSp mod">
        <pc:chgData name="Karl Michael Höferl" userId="544d2ce1-0a3b-4706-9dfd-c6d69d0e3c8e" providerId="ADAL" clId="{3E785859-BD75-4B04-8F06-CBF3E86E37E7}" dt="2024-11-14T11:30:53.929" v="931" actId="790"/>
        <pc:sldMkLst>
          <pc:docMk/>
          <pc:sldMk cId="2203651451" sldId="288"/>
        </pc:sldMkLst>
      </pc:sldChg>
      <pc:sldChg chg="modSp mod">
        <pc:chgData name="Karl Michael Höferl" userId="544d2ce1-0a3b-4706-9dfd-c6d69d0e3c8e" providerId="ADAL" clId="{3E785859-BD75-4B04-8F06-CBF3E86E37E7}" dt="2024-11-14T11:30:53.937" v="936" actId="790"/>
        <pc:sldMkLst>
          <pc:docMk/>
          <pc:sldMk cId="1090453378" sldId="289"/>
        </pc:sldMkLst>
      </pc:sldChg>
      <pc:sldChg chg="modSp mod">
        <pc:chgData name="Karl Michael Höferl" userId="544d2ce1-0a3b-4706-9dfd-c6d69d0e3c8e" providerId="ADAL" clId="{3E785859-BD75-4B04-8F06-CBF3E86E37E7}" dt="2024-11-14T11:30:53.941" v="941" actId="790"/>
        <pc:sldMkLst>
          <pc:docMk/>
          <pc:sldMk cId="2198393063" sldId="290"/>
        </pc:sldMkLst>
      </pc:sldChg>
      <pc:sldChg chg="modSp mod">
        <pc:chgData name="Karl Michael Höferl" userId="544d2ce1-0a3b-4706-9dfd-c6d69d0e3c8e" providerId="ADAL" clId="{3E785859-BD75-4B04-8F06-CBF3E86E37E7}" dt="2024-11-14T11:30:53.947" v="949" actId="790"/>
        <pc:sldMkLst>
          <pc:docMk/>
          <pc:sldMk cId="230754232" sldId="291"/>
        </pc:sldMkLst>
      </pc:sldChg>
      <pc:sldChg chg="modSp mod">
        <pc:chgData name="Karl Michael Höferl" userId="544d2ce1-0a3b-4706-9dfd-c6d69d0e3c8e" providerId="ADAL" clId="{3E785859-BD75-4B04-8F06-CBF3E86E37E7}" dt="2024-11-14T11:30:53.955" v="959" actId="790"/>
        <pc:sldMkLst>
          <pc:docMk/>
          <pc:sldMk cId="1501483376" sldId="293"/>
        </pc:sldMkLst>
      </pc:sldChg>
      <pc:sldChg chg="modSp mod">
        <pc:chgData name="Karl Michael Höferl" userId="544d2ce1-0a3b-4706-9dfd-c6d69d0e3c8e" providerId="ADAL" clId="{3E785859-BD75-4B04-8F06-CBF3E86E37E7}" dt="2024-11-14T11:30:53.851" v="868" actId="790"/>
        <pc:sldMkLst>
          <pc:docMk/>
          <pc:sldMk cId="1323911253" sldId="294"/>
        </pc:sldMkLst>
      </pc:sldChg>
      <pc:sldChg chg="modSp mod">
        <pc:chgData name="Karl Michael Höferl" userId="544d2ce1-0a3b-4706-9dfd-c6d69d0e3c8e" providerId="ADAL" clId="{3E785859-BD75-4B04-8F06-CBF3E86E37E7}" dt="2024-11-14T11:30:53.956" v="960" actId="790"/>
        <pc:sldMkLst>
          <pc:docMk/>
          <pc:sldMk cId="44523614" sldId="296"/>
        </pc:sldMkLst>
      </pc:sldChg>
      <pc:sldChg chg="modSp mod">
        <pc:chgData name="Karl Michael Höferl" userId="544d2ce1-0a3b-4706-9dfd-c6d69d0e3c8e" providerId="ADAL" clId="{3E785859-BD75-4B04-8F06-CBF3E86E37E7}" dt="2024-11-14T11:30:53.962" v="965" actId="790"/>
        <pc:sldMkLst>
          <pc:docMk/>
          <pc:sldMk cId="777216386" sldId="297"/>
        </pc:sldMkLst>
      </pc:sldChg>
      <pc:sldChg chg="modSp mod">
        <pc:chgData name="Karl Michael Höferl" userId="544d2ce1-0a3b-4706-9dfd-c6d69d0e3c8e" providerId="ADAL" clId="{3E785859-BD75-4B04-8F06-CBF3E86E37E7}" dt="2024-11-14T11:30:53.967" v="970" actId="790"/>
        <pc:sldMkLst>
          <pc:docMk/>
          <pc:sldMk cId="1758996952" sldId="298"/>
        </pc:sldMkLst>
      </pc:sldChg>
      <pc:sldChg chg="modSp mod">
        <pc:chgData name="Karl Michael Höferl" userId="544d2ce1-0a3b-4706-9dfd-c6d69d0e3c8e" providerId="ADAL" clId="{3E785859-BD75-4B04-8F06-CBF3E86E37E7}" dt="2024-11-14T11:30:53.974" v="975" actId="790"/>
        <pc:sldMkLst>
          <pc:docMk/>
          <pc:sldMk cId="3055469499" sldId="299"/>
        </pc:sldMkLst>
      </pc:sldChg>
      <pc:sldChg chg="modSp mod">
        <pc:chgData name="Karl Michael Höferl" userId="544d2ce1-0a3b-4706-9dfd-c6d69d0e3c8e" providerId="ADAL" clId="{3E785859-BD75-4B04-8F06-CBF3E86E37E7}" dt="2024-11-14T11:30:53.983" v="981" actId="790"/>
        <pc:sldMkLst>
          <pc:docMk/>
          <pc:sldMk cId="1556042651" sldId="300"/>
        </pc:sldMkLst>
      </pc:sldChg>
      <pc:sldChg chg="modSp mod">
        <pc:chgData name="Karl Michael Höferl" userId="544d2ce1-0a3b-4706-9dfd-c6d69d0e3c8e" providerId="ADAL" clId="{3E785859-BD75-4B04-8F06-CBF3E86E37E7}" dt="2024-11-14T11:30:53.996" v="986" actId="790"/>
        <pc:sldMkLst>
          <pc:docMk/>
          <pc:sldMk cId="3243565832" sldId="301"/>
        </pc:sldMkLst>
      </pc:sldChg>
      <pc:sldChg chg="modSp mod">
        <pc:chgData name="Karl Michael Höferl" userId="544d2ce1-0a3b-4706-9dfd-c6d69d0e3c8e" providerId="ADAL" clId="{3E785859-BD75-4B04-8F06-CBF3E86E37E7}" dt="2024-11-14T11:30:54.002" v="991" actId="790"/>
        <pc:sldMkLst>
          <pc:docMk/>
          <pc:sldMk cId="1379702245" sldId="302"/>
        </pc:sldMkLst>
      </pc:sldChg>
      <pc:sldChg chg="modSp mod">
        <pc:chgData name="Karl Michael Höferl" userId="544d2ce1-0a3b-4706-9dfd-c6d69d0e3c8e" providerId="ADAL" clId="{3E785859-BD75-4B04-8F06-CBF3E86E37E7}" dt="2024-11-14T11:30:54.013" v="1001" actId="790"/>
        <pc:sldMkLst>
          <pc:docMk/>
          <pc:sldMk cId="1623500192" sldId="303"/>
        </pc:sldMkLst>
      </pc:sldChg>
      <pc:sldChg chg="modSp mod">
        <pc:chgData name="Karl Michael Höferl" userId="544d2ce1-0a3b-4706-9dfd-c6d69d0e3c8e" providerId="ADAL" clId="{3E785859-BD75-4B04-8F06-CBF3E86E37E7}" dt="2024-11-14T11:30:54.007" v="996" actId="790"/>
        <pc:sldMkLst>
          <pc:docMk/>
          <pc:sldMk cId="3864788756" sldId="304"/>
        </pc:sldMkLst>
      </pc:sldChg>
      <pc:sldChg chg="modSp mod">
        <pc:chgData name="Karl Michael Höferl" userId="544d2ce1-0a3b-4706-9dfd-c6d69d0e3c8e" providerId="ADAL" clId="{3E785859-BD75-4B04-8F06-CBF3E86E37E7}" dt="2024-11-14T11:30:54.107" v="1091" actId="790"/>
        <pc:sldMkLst>
          <pc:docMk/>
          <pc:sldMk cId="1210908376" sldId="305"/>
        </pc:sldMkLst>
      </pc:sldChg>
      <pc:sldChg chg="modSp mod">
        <pc:chgData name="Karl Michael Höferl" userId="544d2ce1-0a3b-4706-9dfd-c6d69d0e3c8e" providerId="ADAL" clId="{3E785859-BD75-4B04-8F06-CBF3E86E37E7}" dt="2024-11-14T11:30:54.038" v="1023" actId="790"/>
        <pc:sldMkLst>
          <pc:docMk/>
          <pc:sldMk cId="3310502079" sldId="306"/>
        </pc:sldMkLst>
      </pc:sldChg>
      <pc:sldChg chg="modSp mod">
        <pc:chgData name="Karl Michael Höferl" userId="544d2ce1-0a3b-4706-9dfd-c6d69d0e3c8e" providerId="ADAL" clId="{3E785859-BD75-4B04-8F06-CBF3E86E37E7}" dt="2024-11-14T11:30:54.029" v="1014" actId="790"/>
        <pc:sldMkLst>
          <pc:docMk/>
          <pc:sldMk cId="2078775866" sldId="307"/>
        </pc:sldMkLst>
      </pc:sldChg>
      <pc:sldChg chg="modSp mod">
        <pc:chgData name="Karl Michael Höferl" userId="544d2ce1-0a3b-4706-9dfd-c6d69d0e3c8e" providerId="ADAL" clId="{3E785859-BD75-4B04-8F06-CBF3E86E37E7}" dt="2024-11-14T11:30:54.040" v="1027" actId="790"/>
        <pc:sldMkLst>
          <pc:docMk/>
          <pc:sldMk cId="517124503" sldId="308"/>
        </pc:sldMkLst>
      </pc:sldChg>
      <pc:sldChg chg="modSp mod">
        <pc:chgData name="Karl Michael Höferl" userId="544d2ce1-0a3b-4706-9dfd-c6d69d0e3c8e" providerId="ADAL" clId="{3E785859-BD75-4B04-8F06-CBF3E86E37E7}" dt="2024-11-15T14:49:01.372" v="2528" actId="20577"/>
        <pc:sldMkLst>
          <pc:docMk/>
          <pc:sldMk cId="793676896" sldId="309"/>
        </pc:sldMkLst>
      </pc:sldChg>
      <pc:sldChg chg="del">
        <pc:chgData name="Karl Michael Höferl" userId="544d2ce1-0a3b-4706-9dfd-c6d69d0e3c8e" providerId="ADAL" clId="{3E785859-BD75-4B04-8F06-CBF3E86E37E7}" dt="2024-11-13T07:33:16.868" v="84" actId="47"/>
        <pc:sldMkLst>
          <pc:docMk/>
          <pc:sldMk cId="4230634733" sldId="310"/>
        </pc:sldMkLst>
      </pc:sldChg>
      <pc:sldChg chg="modSp mod ord">
        <pc:chgData name="Karl Michael Höferl" userId="544d2ce1-0a3b-4706-9dfd-c6d69d0e3c8e" providerId="ADAL" clId="{3E785859-BD75-4B04-8F06-CBF3E86E37E7}" dt="2024-11-15T14:36:29.947" v="2452" actId="20577"/>
        <pc:sldMkLst>
          <pc:docMk/>
          <pc:sldMk cId="1454950511" sldId="311"/>
        </pc:sldMkLst>
      </pc:sldChg>
      <pc:sldChg chg="modSp mod">
        <pc:chgData name="Karl Michael Höferl" userId="544d2ce1-0a3b-4706-9dfd-c6d69d0e3c8e" providerId="ADAL" clId="{3E785859-BD75-4B04-8F06-CBF3E86E37E7}" dt="2024-11-14T11:30:53.850" v="867" actId="790"/>
        <pc:sldMkLst>
          <pc:docMk/>
          <pc:sldMk cId="1876126748" sldId="313"/>
        </pc:sldMkLst>
      </pc:sldChg>
      <pc:sldChg chg="modSp mod">
        <pc:chgData name="Karl Michael Höferl" userId="544d2ce1-0a3b-4706-9dfd-c6d69d0e3c8e" providerId="ADAL" clId="{3E785859-BD75-4B04-8F06-CBF3E86E37E7}" dt="2024-11-14T11:30:54.069" v="1056" actId="790"/>
        <pc:sldMkLst>
          <pc:docMk/>
          <pc:sldMk cId="262264990" sldId="314"/>
        </pc:sldMkLst>
      </pc:sldChg>
      <pc:sldChg chg="modSp mod">
        <pc:chgData name="Karl Michael Höferl" userId="544d2ce1-0a3b-4706-9dfd-c6d69d0e3c8e" providerId="ADAL" clId="{3E785859-BD75-4B04-8F06-CBF3E86E37E7}" dt="2024-11-14T11:30:54.073" v="1062" actId="790"/>
        <pc:sldMkLst>
          <pc:docMk/>
          <pc:sldMk cId="743362321" sldId="315"/>
        </pc:sldMkLst>
      </pc:sldChg>
      <pc:sldChg chg="modSp mod">
        <pc:chgData name="Karl Michael Höferl" userId="544d2ce1-0a3b-4706-9dfd-c6d69d0e3c8e" providerId="ADAL" clId="{3E785859-BD75-4B04-8F06-CBF3E86E37E7}" dt="2024-11-14T11:30:54.084" v="1072" actId="790"/>
        <pc:sldMkLst>
          <pc:docMk/>
          <pc:sldMk cId="904590424" sldId="316"/>
        </pc:sldMkLst>
      </pc:sldChg>
      <pc:sldChg chg="modSp mod">
        <pc:chgData name="Karl Michael Höferl" userId="544d2ce1-0a3b-4706-9dfd-c6d69d0e3c8e" providerId="ADAL" clId="{3E785859-BD75-4B04-8F06-CBF3E86E37E7}" dt="2024-11-14T11:30:53.944" v="945" actId="790"/>
        <pc:sldMkLst>
          <pc:docMk/>
          <pc:sldMk cId="741512867" sldId="317"/>
        </pc:sldMkLst>
      </pc:sldChg>
      <pc:sldChg chg="modSp mod">
        <pc:chgData name="Karl Michael Höferl" userId="544d2ce1-0a3b-4706-9dfd-c6d69d0e3c8e" providerId="ADAL" clId="{3E785859-BD75-4B04-8F06-CBF3E86E37E7}" dt="2024-11-15T14:44:10.672" v="2486" actId="20577"/>
        <pc:sldMkLst>
          <pc:docMk/>
          <pc:sldMk cId="1721776883" sldId="318"/>
        </pc:sldMkLst>
      </pc:sldChg>
      <pc:sldChg chg="addSp delSp modSp new mod modClrScheme chgLayout">
        <pc:chgData name="Karl Michael Höferl" userId="544d2ce1-0a3b-4706-9dfd-c6d69d0e3c8e" providerId="ADAL" clId="{3E785859-BD75-4B04-8F06-CBF3E86E37E7}" dt="2024-11-14T11:30:54.044" v="1031" actId="790"/>
        <pc:sldMkLst>
          <pc:docMk/>
          <pc:sldMk cId="3582597479" sldId="319"/>
        </pc:sldMkLst>
      </pc:sldChg>
      <pc:sldChg chg="addSp delSp modSp new mod">
        <pc:chgData name="Karl Michael Höferl" userId="544d2ce1-0a3b-4706-9dfd-c6d69d0e3c8e" providerId="ADAL" clId="{3E785859-BD75-4B04-8F06-CBF3E86E37E7}" dt="2024-11-14T11:30:54.048" v="1035" actId="790"/>
        <pc:sldMkLst>
          <pc:docMk/>
          <pc:sldMk cId="1724067363" sldId="320"/>
        </pc:sldMkLst>
      </pc:sldChg>
      <pc:sldChg chg="addSp delSp modSp add mod">
        <pc:chgData name="Karl Michael Höferl" userId="544d2ce1-0a3b-4706-9dfd-c6d69d0e3c8e" providerId="ADAL" clId="{3E785859-BD75-4B04-8F06-CBF3E86E37E7}" dt="2024-11-14T11:30:54.051" v="1039" actId="790"/>
        <pc:sldMkLst>
          <pc:docMk/>
          <pc:sldMk cId="74096722" sldId="321"/>
        </pc:sldMkLst>
      </pc:sldChg>
      <pc:sldChg chg="addSp delSp modSp add mod">
        <pc:chgData name="Karl Michael Höferl" userId="544d2ce1-0a3b-4706-9dfd-c6d69d0e3c8e" providerId="ADAL" clId="{3E785859-BD75-4B04-8F06-CBF3E86E37E7}" dt="2024-11-14T11:30:54.055" v="1043" actId="790"/>
        <pc:sldMkLst>
          <pc:docMk/>
          <pc:sldMk cId="2547399259" sldId="322"/>
        </pc:sldMkLst>
      </pc:sldChg>
      <pc:sldChg chg="new del">
        <pc:chgData name="Karl Michael Höferl" userId="544d2ce1-0a3b-4706-9dfd-c6d69d0e3c8e" providerId="ADAL" clId="{3E785859-BD75-4B04-8F06-CBF3E86E37E7}" dt="2024-11-14T09:34:38.961" v="208" actId="47"/>
        <pc:sldMkLst>
          <pc:docMk/>
          <pc:sldMk cId="4037201073" sldId="323"/>
        </pc:sldMkLst>
      </pc:sldChg>
      <pc:sldChg chg="addSp delSp modSp add del mod modClrScheme chgLayout">
        <pc:chgData name="Karl Michael Höferl" userId="544d2ce1-0a3b-4706-9dfd-c6d69d0e3c8e" providerId="ADAL" clId="{3E785859-BD75-4B04-8F06-CBF3E86E37E7}" dt="2024-11-14T09:34:38.961" v="208" actId="47"/>
        <pc:sldMkLst>
          <pc:docMk/>
          <pc:sldMk cId="4058174199" sldId="324"/>
        </pc:sldMkLst>
      </pc:sldChg>
      <pc:sldChg chg="addSp delSp modSp add mod">
        <pc:chgData name="Karl Michael Höferl" userId="544d2ce1-0a3b-4706-9dfd-c6d69d0e3c8e" providerId="ADAL" clId="{3E785859-BD75-4B04-8F06-CBF3E86E37E7}" dt="2024-11-14T11:30:54.061" v="1047" actId="790"/>
        <pc:sldMkLst>
          <pc:docMk/>
          <pc:sldMk cId="2465594649" sldId="325"/>
        </pc:sldMkLst>
      </pc:sldChg>
      <pc:sldChg chg="delSp modSp add mod modNotesTx">
        <pc:chgData name="Karl Michael Höferl" userId="544d2ce1-0a3b-4706-9dfd-c6d69d0e3c8e" providerId="ADAL" clId="{3E785859-BD75-4B04-8F06-CBF3E86E37E7}" dt="2024-11-14T11:30:54.064" v="1051" actId="790"/>
        <pc:sldMkLst>
          <pc:docMk/>
          <pc:sldMk cId="2955594110" sldId="326"/>
        </pc:sldMkLst>
      </pc:sldChg>
      <pc:sldChg chg="new del">
        <pc:chgData name="Karl Michael Höferl" userId="544d2ce1-0a3b-4706-9dfd-c6d69d0e3c8e" providerId="ADAL" clId="{3E785859-BD75-4B04-8F06-CBF3E86E37E7}" dt="2024-11-14T09:39:49.020" v="298" actId="47"/>
        <pc:sldMkLst>
          <pc:docMk/>
          <pc:sldMk cId="1534895440" sldId="327"/>
        </pc:sldMkLst>
      </pc:sldChg>
      <pc:sldChg chg="delSp modSp add mod modClrScheme chgLayout">
        <pc:chgData name="Karl Michael Höferl" userId="544d2ce1-0a3b-4706-9dfd-c6d69d0e3c8e" providerId="ADAL" clId="{3E785859-BD75-4B04-8F06-CBF3E86E37E7}" dt="2024-11-14T11:30:54.080" v="1067" actId="790"/>
        <pc:sldMkLst>
          <pc:docMk/>
          <pc:sldMk cId="3335024423" sldId="660"/>
        </pc:sldMkLst>
      </pc:sldChg>
      <pc:sldChg chg="addSp delSp modSp new mod">
        <pc:chgData name="Karl Michael Höferl" userId="544d2ce1-0a3b-4706-9dfd-c6d69d0e3c8e" providerId="ADAL" clId="{3E785859-BD75-4B04-8F06-CBF3E86E37E7}" dt="2024-11-14T11:30:54.088" v="1076" actId="790"/>
        <pc:sldMkLst>
          <pc:docMk/>
          <pc:sldMk cId="3688991042" sldId="661"/>
        </pc:sldMkLst>
      </pc:sldChg>
      <pc:sldChg chg="modSp new mod modNotesTx">
        <pc:chgData name="Karl Michael Höferl" userId="544d2ce1-0a3b-4706-9dfd-c6d69d0e3c8e" providerId="ADAL" clId="{3E785859-BD75-4B04-8F06-CBF3E86E37E7}" dt="2024-11-14T11:30:54.019" v="1006" actId="790"/>
        <pc:sldMkLst>
          <pc:docMk/>
          <pc:sldMk cId="447509060" sldId="662"/>
        </pc:sldMkLst>
      </pc:sldChg>
      <pc:sldChg chg="modSp add mod">
        <pc:chgData name="Karl Michael Höferl" userId="544d2ce1-0a3b-4706-9dfd-c6d69d0e3c8e" providerId="ADAL" clId="{3E785859-BD75-4B04-8F06-CBF3E86E37E7}" dt="2024-11-15T14:36:20.657" v="2440" actId="313"/>
        <pc:sldMkLst>
          <pc:docMk/>
          <pc:sldMk cId="684559822" sldId="663"/>
        </pc:sldMkLst>
      </pc:sldChg>
      <pc:sldChg chg="modSp new mod">
        <pc:chgData name="Karl Michael Höferl" userId="544d2ce1-0a3b-4706-9dfd-c6d69d0e3c8e" providerId="ADAL" clId="{3E785859-BD75-4B04-8F06-CBF3E86E37E7}" dt="2024-11-14T11:31:57.718" v="1145" actId="27636"/>
        <pc:sldMkLst>
          <pc:docMk/>
          <pc:sldMk cId="993227424" sldId="664"/>
        </pc:sldMkLst>
      </pc:sldChg>
      <pc:sldChg chg="addSp delSp modSp new mod">
        <pc:chgData name="Karl Michael Höferl" userId="544d2ce1-0a3b-4706-9dfd-c6d69d0e3c8e" providerId="ADAL" clId="{3E785859-BD75-4B04-8F06-CBF3E86E37E7}" dt="2024-11-14T11:30:53.995" v="985" actId="790"/>
        <pc:sldMkLst>
          <pc:docMk/>
          <pc:sldMk cId="969843065" sldId="665"/>
        </pc:sldMkLst>
      </pc:sldChg>
      <pc:sldChg chg="modSp add mod">
        <pc:chgData name="Karl Michael Höferl" userId="544d2ce1-0a3b-4706-9dfd-c6d69d0e3c8e" providerId="ADAL" clId="{3E785859-BD75-4B04-8F06-CBF3E86E37E7}" dt="2024-11-14T11:30:54.093" v="1080" actId="790"/>
        <pc:sldMkLst>
          <pc:docMk/>
          <pc:sldMk cId="3840990961" sldId="666"/>
        </pc:sldMkLst>
      </pc:sldChg>
      <pc:sldChg chg="addSp delSp modSp new mod modClrScheme chgLayout">
        <pc:chgData name="Karl Michael Höferl" userId="544d2ce1-0a3b-4706-9dfd-c6d69d0e3c8e" providerId="ADAL" clId="{3E785859-BD75-4B04-8F06-CBF3E86E37E7}" dt="2024-11-14T11:30:54.095" v="1083" actId="790"/>
        <pc:sldMkLst>
          <pc:docMk/>
          <pc:sldMk cId="3513970796" sldId="667"/>
        </pc:sldMkLst>
      </pc:sldChg>
      <pc:sldChg chg="addSp delSp modSp new mod modClrScheme chgLayout">
        <pc:chgData name="Karl Michael Höferl" userId="544d2ce1-0a3b-4706-9dfd-c6d69d0e3c8e" providerId="ADAL" clId="{3E785859-BD75-4B04-8F06-CBF3E86E37E7}" dt="2024-11-14T11:30:54.099" v="1085" actId="790"/>
        <pc:sldMkLst>
          <pc:docMk/>
          <pc:sldMk cId="210908920" sldId="668"/>
        </pc:sldMkLst>
      </pc:sldChg>
      <pc:sldChg chg="addSp modSp new mod">
        <pc:chgData name="Karl Michael Höferl" userId="544d2ce1-0a3b-4706-9dfd-c6d69d0e3c8e" providerId="ADAL" clId="{3E785859-BD75-4B04-8F06-CBF3E86E37E7}" dt="2024-11-14T11:49:26.462" v="1250" actId="313"/>
        <pc:sldMkLst>
          <pc:docMk/>
          <pc:sldMk cId="3126250297" sldId="669"/>
        </pc:sldMkLst>
      </pc:sldChg>
      <pc:sldChg chg="addSp delSp modSp new mod ord">
        <pc:chgData name="Karl Michael Höferl" userId="544d2ce1-0a3b-4706-9dfd-c6d69d0e3c8e" providerId="ADAL" clId="{3E785859-BD75-4B04-8F06-CBF3E86E37E7}" dt="2024-11-14T12:29:32.052" v="2296" actId="1076"/>
        <pc:sldMkLst>
          <pc:docMk/>
          <pc:sldMk cId="4008952001" sldId="670"/>
        </pc:sldMkLst>
      </pc:sldChg>
      <pc:sldChg chg="modSp new mod">
        <pc:chgData name="Karl Michael Höferl" userId="544d2ce1-0a3b-4706-9dfd-c6d69d0e3c8e" providerId="ADAL" clId="{3E785859-BD75-4B04-8F06-CBF3E86E37E7}" dt="2024-11-14T12:04:07.921" v="1331" actId="948"/>
        <pc:sldMkLst>
          <pc:docMk/>
          <pc:sldMk cId="1856750786" sldId="671"/>
        </pc:sldMkLst>
      </pc:sldChg>
      <pc:sldChg chg="modSp new mod">
        <pc:chgData name="Karl Michael Höferl" userId="544d2ce1-0a3b-4706-9dfd-c6d69d0e3c8e" providerId="ADAL" clId="{3E785859-BD75-4B04-8F06-CBF3E86E37E7}" dt="2024-11-14T12:08:47.178" v="1766" actId="948"/>
        <pc:sldMkLst>
          <pc:docMk/>
          <pc:sldMk cId="2958795412" sldId="672"/>
        </pc:sldMkLst>
      </pc:sldChg>
      <pc:sldChg chg="modSp new mod">
        <pc:chgData name="Karl Michael Höferl" userId="544d2ce1-0a3b-4706-9dfd-c6d69d0e3c8e" providerId="ADAL" clId="{3E785859-BD75-4B04-8F06-CBF3E86E37E7}" dt="2024-11-15T14:37:04.946" v="2453" actId="790"/>
        <pc:sldMkLst>
          <pc:docMk/>
          <pc:sldMk cId="2383725642" sldId="673"/>
        </pc:sldMkLst>
      </pc:sldChg>
      <pc:sldChg chg="addSp delSp modSp new mod ord">
        <pc:chgData name="Karl Michael Höferl" userId="544d2ce1-0a3b-4706-9dfd-c6d69d0e3c8e" providerId="ADAL" clId="{3E785859-BD75-4B04-8F06-CBF3E86E37E7}" dt="2024-11-14T12:24:38.904" v="2089"/>
        <pc:sldMkLst>
          <pc:docMk/>
          <pc:sldMk cId="2029576510" sldId="674"/>
        </pc:sldMkLst>
      </pc:sldChg>
      <pc:sldChg chg="modSp new mod">
        <pc:chgData name="Karl Michael Höferl" userId="544d2ce1-0a3b-4706-9dfd-c6d69d0e3c8e" providerId="ADAL" clId="{3E785859-BD75-4B04-8F06-CBF3E86E37E7}" dt="2024-11-14T12:23:31.986" v="2048" actId="790"/>
        <pc:sldMkLst>
          <pc:docMk/>
          <pc:sldMk cId="3892086044" sldId="675"/>
        </pc:sldMkLst>
      </pc:sldChg>
      <pc:sldChg chg="addSp modSp new mod">
        <pc:chgData name="Karl Michael Höferl" userId="544d2ce1-0a3b-4706-9dfd-c6d69d0e3c8e" providerId="ADAL" clId="{3E785859-BD75-4B04-8F06-CBF3E86E37E7}" dt="2024-11-14T12:29:37.949" v="2304" actId="1036"/>
        <pc:sldMkLst>
          <pc:docMk/>
          <pc:sldMk cId="1668054060" sldId="676"/>
        </pc:sldMkLst>
      </pc:sldChg>
      <pc:sldChg chg="modSp new mod">
        <pc:chgData name="Karl Michael Höferl" userId="544d2ce1-0a3b-4706-9dfd-c6d69d0e3c8e" providerId="ADAL" clId="{3E785859-BD75-4B04-8F06-CBF3E86E37E7}" dt="2024-11-15T14:37:52.191" v="2458" actId="14100"/>
        <pc:sldMkLst>
          <pc:docMk/>
          <pc:sldMk cId="3774641568" sldId="677"/>
        </pc:sldMkLst>
      </pc:sldChg>
      <pc:sldChg chg="modSp add mod ord">
        <pc:chgData name="Karl Michael Höferl" userId="544d2ce1-0a3b-4706-9dfd-c6d69d0e3c8e" providerId="ADAL" clId="{3E785859-BD75-4B04-8F06-CBF3E86E37E7}" dt="2024-11-14T12:55:38.190" v="2422" actId="20577"/>
        <pc:sldMkLst>
          <pc:docMk/>
          <pc:sldMk cId="681672386" sldId="678"/>
        </pc:sldMkLst>
      </pc:sldChg>
      <pc:sldChg chg="add">
        <pc:chgData name="Karl Michael Höferl" userId="544d2ce1-0a3b-4706-9dfd-c6d69d0e3c8e" providerId="ADAL" clId="{3E785859-BD75-4B04-8F06-CBF3E86E37E7}" dt="2024-11-15T14:51:33.571" v="2529"/>
        <pc:sldMkLst>
          <pc:docMk/>
          <pc:sldMk cId="947916912" sldId="109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9630B-2282-422F-A838-A54D41769AB1}"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en-GB"/>
        </a:p>
      </dgm:t>
    </dgm:pt>
    <dgm:pt modelId="{D8EF3405-A335-45CD-8749-4419501670F1}">
      <dgm:prSet phldrT="[Text]"/>
      <dgm:spPr/>
      <dgm:t>
        <a:bodyPr/>
        <a:lstStyle/>
        <a:p>
          <a:r>
            <a:rPr lang="en-GB" dirty="0"/>
            <a:t>Empirical research</a:t>
          </a:r>
        </a:p>
      </dgm:t>
    </dgm:pt>
    <dgm:pt modelId="{F58C8C87-8C32-4D65-8452-B563737FC0EF}" type="parTrans" cxnId="{1CD173A6-043E-4DD1-8558-D1FC66F9F63A}">
      <dgm:prSet/>
      <dgm:spPr/>
      <dgm:t>
        <a:bodyPr/>
        <a:lstStyle/>
        <a:p>
          <a:endParaRPr lang="en-GB"/>
        </a:p>
      </dgm:t>
    </dgm:pt>
    <dgm:pt modelId="{AC03AD16-316B-4740-B2F9-F4966540ACCC}" type="sibTrans" cxnId="{1CD173A6-043E-4DD1-8558-D1FC66F9F63A}">
      <dgm:prSet/>
      <dgm:spPr/>
      <dgm:t>
        <a:bodyPr/>
        <a:lstStyle/>
        <a:p>
          <a:endParaRPr lang="en-GB"/>
        </a:p>
      </dgm:t>
    </dgm:pt>
    <dgm:pt modelId="{21B78E24-B951-4008-AF61-45CE9BC7E1F4}">
      <dgm:prSet phldrT="[Text]"/>
      <dgm:spPr>
        <a:solidFill>
          <a:schemeClr val="tx2"/>
        </a:solidFill>
      </dgm:spPr>
      <dgm:t>
        <a:bodyPr/>
        <a:lstStyle/>
        <a:p>
          <a:r>
            <a:rPr lang="en-GB" dirty="0"/>
            <a:t>Explorative research</a:t>
          </a:r>
        </a:p>
      </dgm:t>
    </dgm:pt>
    <dgm:pt modelId="{2DFBB46D-9D88-46F9-B3DF-4727C1C11845}" type="parTrans" cxnId="{F438984B-4D51-495E-ACAD-EE5A9E43D1A6}">
      <dgm:prSet/>
      <dgm:spPr/>
      <dgm:t>
        <a:bodyPr/>
        <a:lstStyle/>
        <a:p>
          <a:endParaRPr lang="en-GB"/>
        </a:p>
      </dgm:t>
    </dgm:pt>
    <dgm:pt modelId="{D1394095-8415-45A4-BA0E-471B65F0BF70}" type="sibTrans" cxnId="{F438984B-4D51-495E-ACAD-EE5A9E43D1A6}">
      <dgm:prSet/>
      <dgm:spPr/>
      <dgm:t>
        <a:bodyPr/>
        <a:lstStyle/>
        <a:p>
          <a:endParaRPr lang="en-GB"/>
        </a:p>
      </dgm:t>
    </dgm:pt>
    <dgm:pt modelId="{4BED4942-0DB3-45EF-9512-251C33904D60}">
      <dgm:prSet phldrT="[Text]"/>
      <dgm:spPr/>
      <dgm:t>
        <a:bodyPr/>
        <a:lstStyle/>
        <a:p>
          <a:r>
            <a:rPr lang="en-GB" dirty="0"/>
            <a:t>Explanatory research</a:t>
          </a:r>
        </a:p>
      </dgm:t>
    </dgm:pt>
    <dgm:pt modelId="{B5713839-F1F1-4ECF-BAF5-6FA0E9DF0ABB}" type="parTrans" cxnId="{6BF463B0-681A-478C-BC86-CB4B5993FFB9}">
      <dgm:prSet/>
      <dgm:spPr/>
      <dgm:t>
        <a:bodyPr/>
        <a:lstStyle/>
        <a:p>
          <a:endParaRPr lang="en-GB"/>
        </a:p>
      </dgm:t>
    </dgm:pt>
    <dgm:pt modelId="{8B4E3694-0DD4-4E8D-A41E-C4F0390E8550}" type="sibTrans" cxnId="{6BF463B0-681A-478C-BC86-CB4B5993FFB9}">
      <dgm:prSet/>
      <dgm:spPr/>
      <dgm:t>
        <a:bodyPr/>
        <a:lstStyle/>
        <a:p>
          <a:endParaRPr lang="en-GB"/>
        </a:p>
      </dgm:t>
    </dgm:pt>
    <dgm:pt modelId="{12FDA9F0-1FFE-4AA4-A17A-935BAA96E88B}">
      <dgm:prSet phldrT="[Text]"/>
      <dgm:spPr/>
      <dgm:t>
        <a:bodyPr/>
        <a:lstStyle/>
        <a:p>
          <a:r>
            <a:rPr lang="en-GB" dirty="0"/>
            <a:t>Descriptive research</a:t>
          </a:r>
        </a:p>
      </dgm:t>
    </dgm:pt>
    <dgm:pt modelId="{2397AF45-B1C3-4905-A3E8-47724FDCE397}" type="parTrans" cxnId="{9387CEFE-172F-47B4-A191-79361EA75DB0}">
      <dgm:prSet/>
      <dgm:spPr/>
      <dgm:t>
        <a:bodyPr/>
        <a:lstStyle/>
        <a:p>
          <a:endParaRPr lang="en-GB"/>
        </a:p>
      </dgm:t>
    </dgm:pt>
    <dgm:pt modelId="{9E3F6087-8B02-4F27-A733-F8020135C1AC}" type="sibTrans" cxnId="{9387CEFE-172F-47B4-A191-79361EA75DB0}">
      <dgm:prSet/>
      <dgm:spPr/>
      <dgm:t>
        <a:bodyPr/>
        <a:lstStyle/>
        <a:p>
          <a:endParaRPr lang="en-GB"/>
        </a:p>
      </dgm:t>
    </dgm:pt>
    <dgm:pt modelId="{B2FCC7BC-E81B-4C3C-92FF-63E36ECCF936}">
      <dgm:prSet phldrT="[Text]"/>
      <dgm:spPr/>
      <dgm:t>
        <a:bodyPr/>
        <a:lstStyle/>
        <a:p>
          <a:r>
            <a:rPr lang="en-GB" dirty="0"/>
            <a:t>Prognostic research</a:t>
          </a:r>
        </a:p>
      </dgm:t>
    </dgm:pt>
    <dgm:pt modelId="{F9909D47-0468-4AF0-BA3B-66CB27EC315E}" type="parTrans" cxnId="{66EACE29-85AF-4851-963E-98DF0D0537EB}">
      <dgm:prSet/>
      <dgm:spPr/>
      <dgm:t>
        <a:bodyPr/>
        <a:lstStyle/>
        <a:p>
          <a:endParaRPr lang="en-GB"/>
        </a:p>
      </dgm:t>
    </dgm:pt>
    <dgm:pt modelId="{10FDCAAF-F761-4364-8C55-CF109AD37EB9}" type="sibTrans" cxnId="{66EACE29-85AF-4851-963E-98DF0D0537EB}">
      <dgm:prSet/>
      <dgm:spPr/>
      <dgm:t>
        <a:bodyPr/>
        <a:lstStyle/>
        <a:p>
          <a:endParaRPr lang="en-GB"/>
        </a:p>
      </dgm:t>
    </dgm:pt>
    <dgm:pt modelId="{9D02BF1E-B5BB-4397-83E0-B947DF2B5692}">
      <dgm:prSet phldrT="[Text]"/>
      <dgm:spPr/>
      <dgm:t>
        <a:bodyPr/>
        <a:lstStyle/>
        <a:p>
          <a:r>
            <a:rPr lang="en-GB" dirty="0"/>
            <a:t>Evaluative research</a:t>
          </a:r>
        </a:p>
      </dgm:t>
    </dgm:pt>
    <dgm:pt modelId="{34C0F78A-743A-453C-92A4-FF86BA6527B0}" type="parTrans" cxnId="{71F5BB5D-41CA-4C9D-B1EF-616CE4475386}">
      <dgm:prSet/>
      <dgm:spPr/>
      <dgm:t>
        <a:bodyPr/>
        <a:lstStyle/>
        <a:p>
          <a:endParaRPr lang="en-GB"/>
        </a:p>
      </dgm:t>
    </dgm:pt>
    <dgm:pt modelId="{789679BB-9FB0-4E7E-83B8-118987E0BED8}" type="sibTrans" cxnId="{71F5BB5D-41CA-4C9D-B1EF-616CE4475386}">
      <dgm:prSet/>
      <dgm:spPr/>
      <dgm:t>
        <a:bodyPr/>
        <a:lstStyle/>
        <a:p>
          <a:endParaRPr lang="en-GB"/>
        </a:p>
      </dgm:t>
    </dgm:pt>
    <dgm:pt modelId="{B160E25E-04B5-4B33-97C7-269FC31F3F9D}" type="pres">
      <dgm:prSet presAssocID="{AC29630B-2282-422F-A838-A54D41769AB1}" presName="mainComposite" presStyleCnt="0">
        <dgm:presLayoutVars>
          <dgm:chPref val="1"/>
          <dgm:dir/>
          <dgm:animOne val="branch"/>
          <dgm:animLvl val="lvl"/>
          <dgm:resizeHandles val="exact"/>
        </dgm:presLayoutVars>
      </dgm:prSet>
      <dgm:spPr/>
    </dgm:pt>
    <dgm:pt modelId="{56985AE9-076D-48F6-AD7C-4AD77A053177}" type="pres">
      <dgm:prSet presAssocID="{AC29630B-2282-422F-A838-A54D41769AB1}" presName="hierFlow" presStyleCnt="0"/>
      <dgm:spPr/>
    </dgm:pt>
    <dgm:pt modelId="{03235F2B-DF4D-40A3-A2B0-F11DC47914F4}" type="pres">
      <dgm:prSet presAssocID="{AC29630B-2282-422F-A838-A54D41769AB1}" presName="hierChild1" presStyleCnt="0">
        <dgm:presLayoutVars>
          <dgm:chPref val="1"/>
          <dgm:animOne val="branch"/>
          <dgm:animLvl val="lvl"/>
        </dgm:presLayoutVars>
      </dgm:prSet>
      <dgm:spPr/>
    </dgm:pt>
    <dgm:pt modelId="{A361BF66-8F85-46B2-BD1C-0345C1998A22}" type="pres">
      <dgm:prSet presAssocID="{D8EF3405-A335-45CD-8749-4419501670F1}" presName="Name14" presStyleCnt="0"/>
      <dgm:spPr/>
    </dgm:pt>
    <dgm:pt modelId="{79B90AD4-BF6D-4A4E-9EDD-E9FB146A9683}" type="pres">
      <dgm:prSet presAssocID="{D8EF3405-A335-45CD-8749-4419501670F1}" presName="level1Shape" presStyleLbl="node0" presStyleIdx="0" presStyleCnt="1" custLinFactNeighborY="-847">
        <dgm:presLayoutVars>
          <dgm:chPref val="3"/>
        </dgm:presLayoutVars>
      </dgm:prSet>
      <dgm:spPr/>
    </dgm:pt>
    <dgm:pt modelId="{FB6BAE89-7A1B-412D-A4A2-7C3B2D4BE0BD}" type="pres">
      <dgm:prSet presAssocID="{D8EF3405-A335-45CD-8749-4419501670F1}" presName="hierChild2" presStyleCnt="0"/>
      <dgm:spPr/>
    </dgm:pt>
    <dgm:pt modelId="{BD748D7B-2FBD-4494-AFF8-4008491ADAF4}" type="pres">
      <dgm:prSet presAssocID="{2DFBB46D-9D88-46F9-B3DF-4727C1C11845}" presName="Name19" presStyleLbl="parChTrans1D2" presStyleIdx="0" presStyleCnt="5"/>
      <dgm:spPr/>
    </dgm:pt>
    <dgm:pt modelId="{EA40C842-8352-4E22-A5D0-F80C8D6AF32A}" type="pres">
      <dgm:prSet presAssocID="{21B78E24-B951-4008-AF61-45CE9BC7E1F4}" presName="Name21" presStyleCnt="0"/>
      <dgm:spPr/>
    </dgm:pt>
    <dgm:pt modelId="{ED5CBA59-7FF2-4C56-807A-9AB3610BA431}" type="pres">
      <dgm:prSet presAssocID="{21B78E24-B951-4008-AF61-45CE9BC7E1F4}" presName="level2Shape" presStyleLbl="node2" presStyleIdx="0" presStyleCnt="5"/>
      <dgm:spPr/>
    </dgm:pt>
    <dgm:pt modelId="{73F4CA2A-E350-466B-95F7-847B7A1667D9}" type="pres">
      <dgm:prSet presAssocID="{21B78E24-B951-4008-AF61-45CE9BC7E1F4}" presName="hierChild3" presStyleCnt="0"/>
      <dgm:spPr/>
    </dgm:pt>
    <dgm:pt modelId="{F551AB70-1DC8-403A-B502-9C86DCDD4923}" type="pres">
      <dgm:prSet presAssocID="{B5713839-F1F1-4ECF-BAF5-6FA0E9DF0ABB}" presName="Name19" presStyleLbl="parChTrans1D2" presStyleIdx="1" presStyleCnt="5"/>
      <dgm:spPr/>
    </dgm:pt>
    <dgm:pt modelId="{33E73BE0-18D6-4997-BC71-B8EE961BDD4C}" type="pres">
      <dgm:prSet presAssocID="{4BED4942-0DB3-45EF-9512-251C33904D60}" presName="Name21" presStyleCnt="0"/>
      <dgm:spPr/>
    </dgm:pt>
    <dgm:pt modelId="{2F591CB9-7BBD-491B-B749-DE8E5A9158C3}" type="pres">
      <dgm:prSet presAssocID="{4BED4942-0DB3-45EF-9512-251C33904D60}" presName="level2Shape" presStyleLbl="node2" presStyleIdx="1" presStyleCnt="5"/>
      <dgm:spPr/>
    </dgm:pt>
    <dgm:pt modelId="{1D20953C-4257-4C55-A2BF-CA811D43ABDD}" type="pres">
      <dgm:prSet presAssocID="{4BED4942-0DB3-45EF-9512-251C33904D60}" presName="hierChild3" presStyleCnt="0"/>
      <dgm:spPr/>
    </dgm:pt>
    <dgm:pt modelId="{BB7C3AA7-7871-413E-9EC7-CBB25810C78C}" type="pres">
      <dgm:prSet presAssocID="{2397AF45-B1C3-4905-A3E8-47724FDCE397}" presName="Name19" presStyleLbl="parChTrans1D2" presStyleIdx="2" presStyleCnt="5"/>
      <dgm:spPr/>
    </dgm:pt>
    <dgm:pt modelId="{F4B37C79-D116-4F0C-B9CA-4DADAF889C35}" type="pres">
      <dgm:prSet presAssocID="{12FDA9F0-1FFE-4AA4-A17A-935BAA96E88B}" presName="Name21" presStyleCnt="0"/>
      <dgm:spPr/>
    </dgm:pt>
    <dgm:pt modelId="{8B7F3EC8-96D2-413B-9030-283D8013B9F1}" type="pres">
      <dgm:prSet presAssocID="{12FDA9F0-1FFE-4AA4-A17A-935BAA96E88B}" presName="level2Shape" presStyleLbl="node2" presStyleIdx="2" presStyleCnt="5"/>
      <dgm:spPr/>
    </dgm:pt>
    <dgm:pt modelId="{4F0E12F7-D83D-4BCB-B5AA-01F382430089}" type="pres">
      <dgm:prSet presAssocID="{12FDA9F0-1FFE-4AA4-A17A-935BAA96E88B}" presName="hierChild3" presStyleCnt="0"/>
      <dgm:spPr/>
    </dgm:pt>
    <dgm:pt modelId="{3D74141A-47B8-41E6-9DD9-F93A6FF7B9FD}" type="pres">
      <dgm:prSet presAssocID="{F9909D47-0468-4AF0-BA3B-66CB27EC315E}" presName="Name19" presStyleLbl="parChTrans1D2" presStyleIdx="3" presStyleCnt="5"/>
      <dgm:spPr/>
    </dgm:pt>
    <dgm:pt modelId="{1F599A97-3D8D-4F85-85D5-73F95798AB33}" type="pres">
      <dgm:prSet presAssocID="{B2FCC7BC-E81B-4C3C-92FF-63E36ECCF936}" presName="Name21" presStyleCnt="0"/>
      <dgm:spPr/>
    </dgm:pt>
    <dgm:pt modelId="{E02F6E8A-B96A-4C9B-B1BD-DB1D2550035E}" type="pres">
      <dgm:prSet presAssocID="{B2FCC7BC-E81B-4C3C-92FF-63E36ECCF936}" presName="level2Shape" presStyleLbl="node2" presStyleIdx="3" presStyleCnt="5"/>
      <dgm:spPr/>
    </dgm:pt>
    <dgm:pt modelId="{06BA62BB-8AA0-4299-9F52-AB106470191E}" type="pres">
      <dgm:prSet presAssocID="{B2FCC7BC-E81B-4C3C-92FF-63E36ECCF936}" presName="hierChild3" presStyleCnt="0"/>
      <dgm:spPr/>
    </dgm:pt>
    <dgm:pt modelId="{7E0CF1BB-205E-4C62-84A0-417EE9E17C6F}" type="pres">
      <dgm:prSet presAssocID="{34C0F78A-743A-453C-92A4-FF86BA6527B0}" presName="Name19" presStyleLbl="parChTrans1D2" presStyleIdx="4" presStyleCnt="5"/>
      <dgm:spPr/>
    </dgm:pt>
    <dgm:pt modelId="{6F1C496F-C72C-4559-9665-543DF279E8E1}" type="pres">
      <dgm:prSet presAssocID="{9D02BF1E-B5BB-4397-83E0-B947DF2B5692}" presName="Name21" presStyleCnt="0"/>
      <dgm:spPr/>
    </dgm:pt>
    <dgm:pt modelId="{008B6402-ED9A-4AAD-9628-06B33B9029B9}" type="pres">
      <dgm:prSet presAssocID="{9D02BF1E-B5BB-4397-83E0-B947DF2B5692}" presName="level2Shape" presStyleLbl="node2" presStyleIdx="4" presStyleCnt="5"/>
      <dgm:spPr/>
    </dgm:pt>
    <dgm:pt modelId="{9235717D-1952-4461-A71F-000AA641F193}" type="pres">
      <dgm:prSet presAssocID="{9D02BF1E-B5BB-4397-83E0-B947DF2B5692}" presName="hierChild3" presStyleCnt="0"/>
      <dgm:spPr/>
    </dgm:pt>
    <dgm:pt modelId="{68A23629-0F0A-4EC8-B4F2-A25563807D34}" type="pres">
      <dgm:prSet presAssocID="{AC29630B-2282-422F-A838-A54D41769AB1}" presName="bgShapesFlow" presStyleCnt="0"/>
      <dgm:spPr/>
    </dgm:pt>
  </dgm:ptLst>
  <dgm:cxnLst>
    <dgm:cxn modelId="{0D726224-EEB9-47C5-A994-EF58D7D2F2F2}" type="presOf" srcId="{34C0F78A-743A-453C-92A4-FF86BA6527B0}" destId="{7E0CF1BB-205E-4C62-84A0-417EE9E17C6F}" srcOrd="0" destOrd="0" presId="urn:microsoft.com/office/officeart/2005/8/layout/hierarchy6"/>
    <dgm:cxn modelId="{66EACE29-85AF-4851-963E-98DF0D0537EB}" srcId="{D8EF3405-A335-45CD-8749-4419501670F1}" destId="{B2FCC7BC-E81B-4C3C-92FF-63E36ECCF936}" srcOrd="3" destOrd="0" parTransId="{F9909D47-0468-4AF0-BA3B-66CB27EC315E}" sibTransId="{10FDCAAF-F761-4364-8C55-CF109AD37EB9}"/>
    <dgm:cxn modelId="{AEA5C934-CA82-4082-A67C-E96A4786F9C2}" type="presOf" srcId="{21B78E24-B951-4008-AF61-45CE9BC7E1F4}" destId="{ED5CBA59-7FF2-4C56-807A-9AB3610BA431}" srcOrd="0" destOrd="0" presId="urn:microsoft.com/office/officeart/2005/8/layout/hierarchy6"/>
    <dgm:cxn modelId="{DEB1A53E-FCC0-45FE-913C-F2261A6556FD}" type="presOf" srcId="{2DFBB46D-9D88-46F9-B3DF-4727C1C11845}" destId="{BD748D7B-2FBD-4494-AFF8-4008491ADAF4}" srcOrd="0" destOrd="0" presId="urn:microsoft.com/office/officeart/2005/8/layout/hierarchy6"/>
    <dgm:cxn modelId="{71F5BB5D-41CA-4C9D-B1EF-616CE4475386}" srcId="{D8EF3405-A335-45CD-8749-4419501670F1}" destId="{9D02BF1E-B5BB-4397-83E0-B947DF2B5692}" srcOrd="4" destOrd="0" parTransId="{34C0F78A-743A-453C-92A4-FF86BA6527B0}" sibTransId="{789679BB-9FB0-4E7E-83B8-118987E0BED8}"/>
    <dgm:cxn modelId="{F438984B-4D51-495E-ACAD-EE5A9E43D1A6}" srcId="{D8EF3405-A335-45CD-8749-4419501670F1}" destId="{21B78E24-B951-4008-AF61-45CE9BC7E1F4}" srcOrd="0" destOrd="0" parTransId="{2DFBB46D-9D88-46F9-B3DF-4727C1C11845}" sibTransId="{D1394095-8415-45A4-BA0E-471B65F0BF70}"/>
    <dgm:cxn modelId="{6F3C6755-1644-411C-AA2E-C87BDB66B4BB}" type="presOf" srcId="{B5713839-F1F1-4ECF-BAF5-6FA0E9DF0ABB}" destId="{F551AB70-1DC8-403A-B502-9C86DCDD4923}" srcOrd="0" destOrd="0" presId="urn:microsoft.com/office/officeart/2005/8/layout/hierarchy6"/>
    <dgm:cxn modelId="{CBA94078-F653-4761-80D4-D76B0A1C8CA5}" type="presOf" srcId="{F9909D47-0468-4AF0-BA3B-66CB27EC315E}" destId="{3D74141A-47B8-41E6-9DD9-F93A6FF7B9FD}" srcOrd="0" destOrd="0" presId="urn:microsoft.com/office/officeart/2005/8/layout/hierarchy6"/>
    <dgm:cxn modelId="{BF59C38D-3CF6-4E7C-9DF6-4313ADC4EF5A}" type="presOf" srcId="{9D02BF1E-B5BB-4397-83E0-B947DF2B5692}" destId="{008B6402-ED9A-4AAD-9628-06B33B9029B9}" srcOrd="0" destOrd="0" presId="urn:microsoft.com/office/officeart/2005/8/layout/hierarchy6"/>
    <dgm:cxn modelId="{5B2F7CA0-F0F9-4A5E-9CFA-C8B7319567B4}" type="presOf" srcId="{4BED4942-0DB3-45EF-9512-251C33904D60}" destId="{2F591CB9-7BBD-491B-B749-DE8E5A9158C3}" srcOrd="0" destOrd="0" presId="urn:microsoft.com/office/officeart/2005/8/layout/hierarchy6"/>
    <dgm:cxn modelId="{1CD173A6-043E-4DD1-8558-D1FC66F9F63A}" srcId="{AC29630B-2282-422F-A838-A54D41769AB1}" destId="{D8EF3405-A335-45CD-8749-4419501670F1}" srcOrd="0" destOrd="0" parTransId="{F58C8C87-8C32-4D65-8452-B563737FC0EF}" sibTransId="{AC03AD16-316B-4740-B2F9-F4966540ACCC}"/>
    <dgm:cxn modelId="{6BF463B0-681A-478C-BC86-CB4B5993FFB9}" srcId="{D8EF3405-A335-45CD-8749-4419501670F1}" destId="{4BED4942-0DB3-45EF-9512-251C33904D60}" srcOrd="1" destOrd="0" parTransId="{B5713839-F1F1-4ECF-BAF5-6FA0E9DF0ABB}" sibTransId="{8B4E3694-0DD4-4E8D-A41E-C4F0390E8550}"/>
    <dgm:cxn modelId="{9CEC0CB1-B9CD-43D3-B346-777495C338D2}" type="presOf" srcId="{B2FCC7BC-E81B-4C3C-92FF-63E36ECCF936}" destId="{E02F6E8A-B96A-4C9B-B1BD-DB1D2550035E}" srcOrd="0" destOrd="0" presId="urn:microsoft.com/office/officeart/2005/8/layout/hierarchy6"/>
    <dgm:cxn modelId="{5FA79AB5-B487-4172-A5A0-1910E70377A3}" type="presOf" srcId="{12FDA9F0-1FFE-4AA4-A17A-935BAA96E88B}" destId="{8B7F3EC8-96D2-413B-9030-283D8013B9F1}" srcOrd="0" destOrd="0" presId="urn:microsoft.com/office/officeart/2005/8/layout/hierarchy6"/>
    <dgm:cxn modelId="{618D0DD6-76B5-41EC-BC84-CDE97EFB1621}" type="presOf" srcId="{2397AF45-B1C3-4905-A3E8-47724FDCE397}" destId="{BB7C3AA7-7871-413E-9EC7-CBB25810C78C}" srcOrd="0" destOrd="0" presId="urn:microsoft.com/office/officeart/2005/8/layout/hierarchy6"/>
    <dgm:cxn modelId="{C2FC0BDB-73A2-4265-89C4-7264E3099FC0}" type="presOf" srcId="{AC29630B-2282-422F-A838-A54D41769AB1}" destId="{B160E25E-04B5-4B33-97C7-269FC31F3F9D}" srcOrd="0" destOrd="0" presId="urn:microsoft.com/office/officeart/2005/8/layout/hierarchy6"/>
    <dgm:cxn modelId="{E0FDC9F9-A235-475D-91BD-5F7A9F80CCBA}" type="presOf" srcId="{D8EF3405-A335-45CD-8749-4419501670F1}" destId="{79B90AD4-BF6D-4A4E-9EDD-E9FB146A9683}" srcOrd="0" destOrd="0" presId="urn:microsoft.com/office/officeart/2005/8/layout/hierarchy6"/>
    <dgm:cxn modelId="{9387CEFE-172F-47B4-A191-79361EA75DB0}" srcId="{D8EF3405-A335-45CD-8749-4419501670F1}" destId="{12FDA9F0-1FFE-4AA4-A17A-935BAA96E88B}" srcOrd="2" destOrd="0" parTransId="{2397AF45-B1C3-4905-A3E8-47724FDCE397}" sibTransId="{9E3F6087-8B02-4F27-A733-F8020135C1AC}"/>
    <dgm:cxn modelId="{FC6A0DCD-B3E7-4DC0-A887-41DE55B38792}" type="presParOf" srcId="{B160E25E-04B5-4B33-97C7-269FC31F3F9D}" destId="{56985AE9-076D-48F6-AD7C-4AD77A053177}" srcOrd="0" destOrd="0" presId="urn:microsoft.com/office/officeart/2005/8/layout/hierarchy6"/>
    <dgm:cxn modelId="{C82E5507-F91C-4238-9E12-86AC5F712681}" type="presParOf" srcId="{56985AE9-076D-48F6-AD7C-4AD77A053177}" destId="{03235F2B-DF4D-40A3-A2B0-F11DC47914F4}" srcOrd="0" destOrd="0" presId="urn:microsoft.com/office/officeart/2005/8/layout/hierarchy6"/>
    <dgm:cxn modelId="{2E96AB9C-CA9B-4FFC-A98D-F7E6385D8759}" type="presParOf" srcId="{03235F2B-DF4D-40A3-A2B0-F11DC47914F4}" destId="{A361BF66-8F85-46B2-BD1C-0345C1998A22}" srcOrd="0" destOrd="0" presId="urn:microsoft.com/office/officeart/2005/8/layout/hierarchy6"/>
    <dgm:cxn modelId="{F905EDD8-472E-4B5C-967E-6EEECC09F98A}" type="presParOf" srcId="{A361BF66-8F85-46B2-BD1C-0345C1998A22}" destId="{79B90AD4-BF6D-4A4E-9EDD-E9FB146A9683}" srcOrd="0" destOrd="0" presId="urn:microsoft.com/office/officeart/2005/8/layout/hierarchy6"/>
    <dgm:cxn modelId="{4B1D5412-1FE5-447D-A980-C61DEA6EEB86}" type="presParOf" srcId="{A361BF66-8F85-46B2-BD1C-0345C1998A22}" destId="{FB6BAE89-7A1B-412D-A4A2-7C3B2D4BE0BD}" srcOrd="1" destOrd="0" presId="urn:microsoft.com/office/officeart/2005/8/layout/hierarchy6"/>
    <dgm:cxn modelId="{9447C48A-464C-43AE-BDF8-D6E786ABF262}" type="presParOf" srcId="{FB6BAE89-7A1B-412D-A4A2-7C3B2D4BE0BD}" destId="{BD748D7B-2FBD-4494-AFF8-4008491ADAF4}" srcOrd="0" destOrd="0" presId="urn:microsoft.com/office/officeart/2005/8/layout/hierarchy6"/>
    <dgm:cxn modelId="{7215B657-4455-4631-81F6-E82519C0F2C6}" type="presParOf" srcId="{FB6BAE89-7A1B-412D-A4A2-7C3B2D4BE0BD}" destId="{EA40C842-8352-4E22-A5D0-F80C8D6AF32A}" srcOrd="1" destOrd="0" presId="urn:microsoft.com/office/officeart/2005/8/layout/hierarchy6"/>
    <dgm:cxn modelId="{36AAE102-E57C-4629-98D2-85FA3F3B63D9}" type="presParOf" srcId="{EA40C842-8352-4E22-A5D0-F80C8D6AF32A}" destId="{ED5CBA59-7FF2-4C56-807A-9AB3610BA431}" srcOrd="0" destOrd="0" presId="urn:microsoft.com/office/officeart/2005/8/layout/hierarchy6"/>
    <dgm:cxn modelId="{994DF208-121E-4775-98BE-386B30F3D073}" type="presParOf" srcId="{EA40C842-8352-4E22-A5D0-F80C8D6AF32A}" destId="{73F4CA2A-E350-466B-95F7-847B7A1667D9}" srcOrd="1" destOrd="0" presId="urn:microsoft.com/office/officeart/2005/8/layout/hierarchy6"/>
    <dgm:cxn modelId="{6DBEA2B9-7462-4A9B-B1EB-2FFB66CB4DB8}" type="presParOf" srcId="{FB6BAE89-7A1B-412D-A4A2-7C3B2D4BE0BD}" destId="{F551AB70-1DC8-403A-B502-9C86DCDD4923}" srcOrd="2" destOrd="0" presId="urn:microsoft.com/office/officeart/2005/8/layout/hierarchy6"/>
    <dgm:cxn modelId="{A2DE5A79-0AC9-46E0-AFB6-FB900DB22030}" type="presParOf" srcId="{FB6BAE89-7A1B-412D-A4A2-7C3B2D4BE0BD}" destId="{33E73BE0-18D6-4997-BC71-B8EE961BDD4C}" srcOrd="3" destOrd="0" presId="urn:microsoft.com/office/officeart/2005/8/layout/hierarchy6"/>
    <dgm:cxn modelId="{3F978CFA-53F8-4199-996A-D6AF98B7F8D9}" type="presParOf" srcId="{33E73BE0-18D6-4997-BC71-B8EE961BDD4C}" destId="{2F591CB9-7BBD-491B-B749-DE8E5A9158C3}" srcOrd="0" destOrd="0" presId="urn:microsoft.com/office/officeart/2005/8/layout/hierarchy6"/>
    <dgm:cxn modelId="{977383CB-91D0-4284-B6DC-42889ED82D2F}" type="presParOf" srcId="{33E73BE0-18D6-4997-BC71-B8EE961BDD4C}" destId="{1D20953C-4257-4C55-A2BF-CA811D43ABDD}" srcOrd="1" destOrd="0" presId="urn:microsoft.com/office/officeart/2005/8/layout/hierarchy6"/>
    <dgm:cxn modelId="{DEA28F5A-593C-4FB7-8B42-73B67DCFBE1E}" type="presParOf" srcId="{FB6BAE89-7A1B-412D-A4A2-7C3B2D4BE0BD}" destId="{BB7C3AA7-7871-413E-9EC7-CBB25810C78C}" srcOrd="4" destOrd="0" presId="urn:microsoft.com/office/officeart/2005/8/layout/hierarchy6"/>
    <dgm:cxn modelId="{83740820-54B8-4D85-A214-867C716A7498}" type="presParOf" srcId="{FB6BAE89-7A1B-412D-A4A2-7C3B2D4BE0BD}" destId="{F4B37C79-D116-4F0C-B9CA-4DADAF889C35}" srcOrd="5" destOrd="0" presId="urn:microsoft.com/office/officeart/2005/8/layout/hierarchy6"/>
    <dgm:cxn modelId="{B3863E89-7BEA-47B6-95AC-F250BA074E44}" type="presParOf" srcId="{F4B37C79-D116-4F0C-B9CA-4DADAF889C35}" destId="{8B7F3EC8-96D2-413B-9030-283D8013B9F1}" srcOrd="0" destOrd="0" presId="urn:microsoft.com/office/officeart/2005/8/layout/hierarchy6"/>
    <dgm:cxn modelId="{FE865778-0E99-43F6-8FCA-730BDEB7B7A5}" type="presParOf" srcId="{F4B37C79-D116-4F0C-B9CA-4DADAF889C35}" destId="{4F0E12F7-D83D-4BCB-B5AA-01F382430089}" srcOrd="1" destOrd="0" presId="urn:microsoft.com/office/officeart/2005/8/layout/hierarchy6"/>
    <dgm:cxn modelId="{1D7CEFA0-6AB7-4521-9129-40474C235B28}" type="presParOf" srcId="{FB6BAE89-7A1B-412D-A4A2-7C3B2D4BE0BD}" destId="{3D74141A-47B8-41E6-9DD9-F93A6FF7B9FD}" srcOrd="6" destOrd="0" presId="urn:microsoft.com/office/officeart/2005/8/layout/hierarchy6"/>
    <dgm:cxn modelId="{ABE0DDE2-154E-44AF-A046-D0601B3E8B6B}" type="presParOf" srcId="{FB6BAE89-7A1B-412D-A4A2-7C3B2D4BE0BD}" destId="{1F599A97-3D8D-4F85-85D5-73F95798AB33}" srcOrd="7" destOrd="0" presId="urn:microsoft.com/office/officeart/2005/8/layout/hierarchy6"/>
    <dgm:cxn modelId="{A0620209-13E5-4DDB-B506-8CE3B59A8840}" type="presParOf" srcId="{1F599A97-3D8D-4F85-85D5-73F95798AB33}" destId="{E02F6E8A-B96A-4C9B-B1BD-DB1D2550035E}" srcOrd="0" destOrd="0" presId="urn:microsoft.com/office/officeart/2005/8/layout/hierarchy6"/>
    <dgm:cxn modelId="{648CDFD2-1F3E-4FAA-82A1-42D390B1FB2E}" type="presParOf" srcId="{1F599A97-3D8D-4F85-85D5-73F95798AB33}" destId="{06BA62BB-8AA0-4299-9F52-AB106470191E}" srcOrd="1" destOrd="0" presId="urn:microsoft.com/office/officeart/2005/8/layout/hierarchy6"/>
    <dgm:cxn modelId="{D8314429-2188-4F31-8E2A-9F567EEFB156}" type="presParOf" srcId="{FB6BAE89-7A1B-412D-A4A2-7C3B2D4BE0BD}" destId="{7E0CF1BB-205E-4C62-84A0-417EE9E17C6F}" srcOrd="8" destOrd="0" presId="urn:microsoft.com/office/officeart/2005/8/layout/hierarchy6"/>
    <dgm:cxn modelId="{950D8E75-26DA-413F-8532-C3522ECB8934}" type="presParOf" srcId="{FB6BAE89-7A1B-412D-A4A2-7C3B2D4BE0BD}" destId="{6F1C496F-C72C-4559-9665-543DF279E8E1}" srcOrd="9" destOrd="0" presId="urn:microsoft.com/office/officeart/2005/8/layout/hierarchy6"/>
    <dgm:cxn modelId="{9A66B080-0AFD-4CA2-B644-C7363E02905C}" type="presParOf" srcId="{6F1C496F-C72C-4559-9665-543DF279E8E1}" destId="{008B6402-ED9A-4AAD-9628-06B33B9029B9}" srcOrd="0" destOrd="0" presId="urn:microsoft.com/office/officeart/2005/8/layout/hierarchy6"/>
    <dgm:cxn modelId="{95DA7593-8123-4609-AD9C-A487CB86A4AE}" type="presParOf" srcId="{6F1C496F-C72C-4559-9665-543DF279E8E1}" destId="{9235717D-1952-4461-A71F-000AA641F193}" srcOrd="1" destOrd="0" presId="urn:microsoft.com/office/officeart/2005/8/layout/hierarchy6"/>
    <dgm:cxn modelId="{24032027-A781-44C3-9B95-1C9415967791}" type="presParOf" srcId="{B160E25E-04B5-4B33-97C7-269FC31F3F9D}" destId="{68A23629-0F0A-4EC8-B4F2-A25563807D3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46AFD2-3E6A-49B2-900B-47512058B02E}"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de-AT"/>
        </a:p>
      </dgm:t>
    </dgm:pt>
    <dgm:pt modelId="{513E2C3E-C150-4758-AAD5-56966104868E}">
      <dgm:prSet phldrT="[Text]" custT="1"/>
      <dgm:spPr/>
      <dgm:t>
        <a:bodyPr/>
        <a:lstStyle/>
        <a:p>
          <a:r>
            <a:rPr lang="en-GB" sz="1600" dirty="0"/>
            <a:t>Operationalisation</a:t>
          </a:r>
          <a:br>
            <a:rPr lang="en-GB" sz="1600" dirty="0"/>
          </a:br>
          <a:r>
            <a:rPr lang="en-GB" sz="1600" dirty="0"/>
            <a:t>&amp; planning</a:t>
          </a:r>
          <a:endParaRPr lang="de-AT" sz="1600" dirty="0"/>
        </a:p>
      </dgm:t>
    </dgm:pt>
    <dgm:pt modelId="{C70B6ADF-2387-42E6-926B-16C46C7F3012}" type="parTrans" cxnId="{4509A732-3EAC-4117-9705-ED3DB7FB4EB0}">
      <dgm:prSet/>
      <dgm:spPr/>
      <dgm:t>
        <a:bodyPr/>
        <a:lstStyle/>
        <a:p>
          <a:endParaRPr lang="de-AT" sz="4400"/>
        </a:p>
      </dgm:t>
    </dgm:pt>
    <dgm:pt modelId="{67D5DBA7-4F4F-4B91-9B3B-87770FA71CF5}" type="sibTrans" cxnId="{4509A732-3EAC-4117-9705-ED3DB7FB4EB0}">
      <dgm:prSet/>
      <dgm:spPr/>
      <dgm:t>
        <a:bodyPr/>
        <a:lstStyle/>
        <a:p>
          <a:endParaRPr lang="de-AT" sz="4400"/>
        </a:p>
      </dgm:t>
    </dgm:pt>
    <dgm:pt modelId="{8A9DBDC5-FA2C-41D3-9AF9-D2AD7461A209}">
      <dgm:prSet phldrT="[Text]" custT="1"/>
      <dgm:spPr/>
      <dgm:t>
        <a:bodyPr/>
        <a:lstStyle/>
        <a:p>
          <a:r>
            <a:rPr lang="de-AT" sz="1600" b="1" i="0" baseline="0" dirty="0"/>
            <a:t>Hypotheses, </a:t>
          </a:r>
          <a:br>
            <a:rPr lang="de-AT" sz="1600" b="1" i="0" baseline="0" dirty="0"/>
          </a:br>
          <a:r>
            <a:rPr lang="en-GB" sz="1600" b="1" i="0" baseline="0" dirty="0"/>
            <a:t>Type formation</a:t>
          </a:r>
          <a:br>
            <a:rPr lang="de-AT" sz="1600" b="1" i="0" baseline="0" dirty="0"/>
          </a:br>
          <a:r>
            <a:rPr lang="de-AT" sz="1600" b="1" i="0" baseline="0" dirty="0"/>
            <a:t>(</a:t>
          </a:r>
          <a:r>
            <a:rPr lang="de-AT" sz="1600" b="0" i="0" baseline="0" dirty="0"/>
            <a:t>→ Publication)</a:t>
          </a:r>
          <a:endParaRPr lang="de-AT" sz="1200" b="0" i="0" baseline="0" dirty="0"/>
        </a:p>
      </dgm:t>
    </dgm:pt>
    <dgm:pt modelId="{5F6116BA-AD2D-46EF-BA5F-3C572F11212B}" type="parTrans" cxnId="{207F6B8E-2425-46FF-9CA9-DA3619FA4C82}">
      <dgm:prSet/>
      <dgm:spPr/>
      <dgm:t>
        <a:bodyPr/>
        <a:lstStyle/>
        <a:p>
          <a:endParaRPr lang="de-AT" sz="4400"/>
        </a:p>
      </dgm:t>
    </dgm:pt>
    <dgm:pt modelId="{51E5682B-B44B-4646-B0F0-437681CD4E44}" type="sibTrans" cxnId="{207F6B8E-2425-46FF-9CA9-DA3619FA4C82}">
      <dgm:prSet/>
      <dgm:spPr/>
      <dgm:t>
        <a:bodyPr/>
        <a:lstStyle/>
        <a:p>
          <a:endParaRPr lang="de-AT" sz="4400"/>
        </a:p>
      </dgm:t>
    </dgm:pt>
    <dgm:pt modelId="{F0FDB828-927F-4384-B153-86F916E877BA}">
      <dgm:prSet phldrT="[Text]" custT="1"/>
      <dgm:spPr/>
      <dgm:t>
        <a:bodyPr/>
        <a:lstStyle/>
        <a:p>
          <a:r>
            <a:rPr lang="de-AT" sz="2400" b="1" dirty="0"/>
            <a:t>Interest</a:t>
          </a:r>
        </a:p>
      </dgm:t>
    </dgm:pt>
    <dgm:pt modelId="{61F7E747-C01A-464F-B3EF-F543DEE964D9}" type="parTrans" cxnId="{13AF00EB-CA79-454F-8AED-0171F2BD0264}">
      <dgm:prSet/>
      <dgm:spPr/>
      <dgm:t>
        <a:bodyPr/>
        <a:lstStyle/>
        <a:p>
          <a:endParaRPr lang="de-AT"/>
        </a:p>
      </dgm:t>
    </dgm:pt>
    <dgm:pt modelId="{E8A2E31C-CA35-4DEA-8FA2-BFC6605321A1}" type="sibTrans" cxnId="{13AF00EB-CA79-454F-8AED-0171F2BD0264}">
      <dgm:prSet/>
      <dgm:spPr/>
      <dgm:t>
        <a:bodyPr/>
        <a:lstStyle/>
        <a:p>
          <a:endParaRPr lang="de-AT"/>
        </a:p>
      </dgm:t>
    </dgm:pt>
    <dgm:pt modelId="{3884291E-1E6F-4570-BAD7-5FF289B4847B}">
      <dgm:prSet custT="1"/>
      <dgm:spPr/>
      <dgm:t>
        <a:bodyPr/>
        <a:lstStyle/>
        <a:p>
          <a:r>
            <a:rPr lang="en-GB" sz="1600" dirty="0"/>
            <a:t>Data collection</a:t>
          </a:r>
        </a:p>
      </dgm:t>
    </dgm:pt>
    <dgm:pt modelId="{3413440D-6295-4965-91A5-3BD6B4E392C2}" type="parTrans" cxnId="{A76126E2-B0EA-4A9A-81A0-1735C4BDB988}">
      <dgm:prSet/>
      <dgm:spPr/>
      <dgm:t>
        <a:bodyPr/>
        <a:lstStyle/>
        <a:p>
          <a:endParaRPr lang="en-GB"/>
        </a:p>
      </dgm:t>
    </dgm:pt>
    <dgm:pt modelId="{294544F3-A93F-476B-9E8B-26C96541116C}" type="sibTrans" cxnId="{A76126E2-B0EA-4A9A-81A0-1735C4BDB988}">
      <dgm:prSet/>
      <dgm:spPr/>
      <dgm:t>
        <a:bodyPr/>
        <a:lstStyle/>
        <a:p>
          <a:endParaRPr lang="en-GB"/>
        </a:p>
      </dgm:t>
    </dgm:pt>
    <dgm:pt modelId="{B79AE380-B745-456F-8637-81426E6CFA04}">
      <dgm:prSet custT="1"/>
      <dgm:spPr/>
      <dgm:t>
        <a:bodyPr/>
        <a:lstStyle/>
        <a:p>
          <a:r>
            <a:rPr lang="de-AT" sz="1600" dirty="0"/>
            <a:t>Data analysis &amp; Interpretation</a:t>
          </a:r>
          <a:endParaRPr lang="en-GB" sz="1600" dirty="0"/>
        </a:p>
      </dgm:t>
    </dgm:pt>
    <dgm:pt modelId="{CD46466E-585D-4056-9A5A-E6319F0CEB70}" type="parTrans" cxnId="{8C0792B3-EAF3-420B-A65D-87FCD7ABEA91}">
      <dgm:prSet/>
      <dgm:spPr/>
      <dgm:t>
        <a:bodyPr/>
        <a:lstStyle/>
        <a:p>
          <a:endParaRPr lang="en-GB"/>
        </a:p>
      </dgm:t>
    </dgm:pt>
    <dgm:pt modelId="{70E532CD-F937-4C54-B4AE-11F5BF5F6C4A}" type="sibTrans" cxnId="{8C0792B3-EAF3-420B-A65D-87FCD7ABEA91}">
      <dgm:prSet/>
      <dgm:spPr/>
      <dgm:t>
        <a:bodyPr/>
        <a:lstStyle/>
        <a:p>
          <a:endParaRPr lang="en-GB"/>
        </a:p>
      </dgm:t>
    </dgm:pt>
    <dgm:pt modelId="{D09FE444-59A9-4633-9F10-BD3AFECA4E39}" type="pres">
      <dgm:prSet presAssocID="{7B46AFD2-3E6A-49B2-900B-47512058B02E}" presName="cycle" presStyleCnt="0">
        <dgm:presLayoutVars>
          <dgm:dir/>
          <dgm:resizeHandles val="exact"/>
        </dgm:presLayoutVars>
      </dgm:prSet>
      <dgm:spPr/>
    </dgm:pt>
    <dgm:pt modelId="{B1044180-C790-49F3-947A-52859F3802B7}" type="pres">
      <dgm:prSet presAssocID="{513E2C3E-C150-4758-AAD5-56966104868E}" presName="dummy" presStyleCnt="0"/>
      <dgm:spPr/>
    </dgm:pt>
    <dgm:pt modelId="{ABADCA13-7093-470E-855C-63259F8E75C7}" type="pres">
      <dgm:prSet presAssocID="{513E2C3E-C150-4758-AAD5-56966104868E}" presName="node" presStyleLbl="revTx" presStyleIdx="0" presStyleCnt="5" custScaleX="126123" custRadScaleRad="98919" custRadScaleInc="-8434">
        <dgm:presLayoutVars>
          <dgm:bulletEnabled val="1"/>
        </dgm:presLayoutVars>
      </dgm:prSet>
      <dgm:spPr/>
    </dgm:pt>
    <dgm:pt modelId="{194E1ED9-E7BB-43B9-8A76-0E011B8067B1}" type="pres">
      <dgm:prSet presAssocID="{67D5DBA7-4F4F-4B91-9B3B-87770FA71CF5}" presName="sibTrans" presStyleLbl="node1" presStyleIdx="0" presStyleCnt="5"/>
      <dgm:spPr/>
    </dgm:pt>
    <dgm:pt modelId="{4C7E4261-240F-4869-A099-2BA77EACF46B}" type="pres">
      <dgm:prSet presAssocID="{3884291E-1E6F-4570-BAD7-5FF289B4847B}" presName="dummy" presStyleCnt="0"/>
      <dgm:spPr/>
    </dgm:pt>
    <dgm:pt modelId="{A22223C8-441D-42C5-BEEF-8917D0C91626}" type="pres">
      <dgm:prSet presAssocID="{3884291E-1E6F-4570-BAD7-5FF289B4847B}" presName="node" presStyleLbl="revTx" presStyleIdx="1" presStyleCnt="5">
        <dgm:presLayoutVars>
          <dgm:bulletEnabled val="1"/>
        </dgm:presLayoutVars>
      </dgm:prSet>
      <dgm:spPr/>
    </dgm:pt>
    <dgm:pt modelId="{0CFD18DA-7FC0-4652-BFF2-EFF21E8FAB64}" type="pres">
      <dgm:prSet presAssocID="{294544F3-A93F-476B-9E8B-26C96541116C}" presName="sibTrans" presStyleLbl="node1" presStyleIdx="1" presStyleCnt="5"/>
      <dgm:spPr/>
    </dgm:pt>
    <dgm:pt modelId="{7C4F7AF2-4622-408A-8935-B3314726C809}" type="pres">
      <dgm:prSet presAssocID="{B79AE380-B745-456F-8637-81426E6CFA04}" presName="dummy" presStyleCnt="0"/>
      <dgm:spPr/>
    </dgm:pt>
    <dgm:pt modelId="{BB24D270-84A6-4905-9510-BFAA80E93491}" type="pres">
      <dgm:prSet presAssocID="{B79AE380-B745-456F-8637-81426E6CFA04}" presName="node" presStyleLbl="revTx" presStyleIdx="2" presStyleCnt="5">
        <dgm:presLayoutVars>
          <dgm:bulletEnabled val="1"/>
        </dgm:presLayoutVars>
      </dgm:prSet>
      <dgm:spPr/>
    </dgm:pt>
    <dgm:pt modelId="{A50959DA-958B-4A63-8960-C9D95274E74D}" type="pres">
      <dgm:prSet presAssocID="{70E532CD-F937-4C54-B4AE-11F5BF5F6C4A}" presName="sibTrans" presStyleLbl="node1" presStyleIdx="2" presStyleCnt="5"/>
      <dgm:spPr/>
    </dgm:pt>
    <dgm:pt modelId="{3156962C-6FDE-44A3-99D0-EA9256DA8D62}" type="pres">
      <dgm:prSet presAssocID="{8A9DBDC5-FA2C-41D3-9AF9-D2AD7461A209}" presName="dummy" presStyleCnt="0"/>
      <dgm:spPr/>
    </dgm:pt>
    <dgm:pt modelId="{B33E7C25-A049-425A-A655-E604AEBE2995}" type="pres">
      <dgm:prSet presAssocID="{8A9DBDC5-FA2C-41D3-9AF9-D2AD7461A209}" presName="node" presStyleLbl="revTx" presStyleIdx="3" presStyleCnt="5" custScaleX="176320" custScaleY="57068">
        <dgm:presLayoutVars>
          <dgm:bulletEnabled val="1"/>
        </dgm:presLayoutVars>
      </dgm:prSet>
      <dgm:spPr/>
    </dgm:pt>
    <dgm:pt modelId="{761FAD49-735D-4611-86D8-3AAFB9B3E7BC}" type="pres">
      <dgm:prSet presAssocID="{51E5682B-B44B-4646-B0F0-437681CD4E44}" presName="sibTrans" presStyleLbl="node1" presStyleIdx="3" presStyleCnt="5"/>
      <dgm:spPr/>
    </dgm:pt>
    <dgm:pt modelId="{CA242080-EFF6-4901-BD2D-6615A4B7A8D0}" type="pres">
      <dgm:prSet presAssocID="{F0FDB828-927F-4384-B153-86F916E877BA}" presName="dummy" presStyleCnt="0"/>
      <dgm:spPr/>
    </dgm:pt>
    <dgm:pt modelId="{58EA8481-ACE4-49B1-9BC5-77D21BA9E37E}" type="pres">
      <dgm:prSet presAssocID="{F0FDB828-927F-4384-B153-86F916E877BA}" presName="node" presStyleLbl="revTx" presStyleIdx="4" presStyleCnt="5" custScaleX="116096" custScaleY="71737">
        <dgm:presLayoutVars>
          <dgm:bulletEnabled val="1"/>
        </dgm:presLayoutVars>
      </dgm:prSet>
      <dgm:spPr/>
    </dgm:pt>
    <dgm:pt modelId="{CF8BC508-DE19-4CF3-8C38-D1842957EEC4}" type="pres">
      <dgm:prSet presAssocID="{E8A2E31C-CA35-4DEA-8FA2-BFC6605321A1}" presName="sibTrans" presStyleLbl="node1" presStyleIdx="4" presStyleCnt="5"/>
      <dgm:spPr/>
    </dgm:pt>
  </dgm:ptLst>
  <dgm:cxnLst>
    <dgm:cxn modelId="{431C4516-D30D-4A6F-B041-26CA8507B572}" type="presOf" srcId="{8A9DBDC5-FA2C-41D3-9AF9-D2AD7461A209}" destId="{B33E7C25-A049-425A-A655-E604AEBE2995}" srcOrd="0" destOrd="0" presId="urn:microsoft.com/office/officeart/2005/8/layout/cycle1"/>
    <dgm:cxn modelId="{4509A732-3EAC-4117-9705-ED3DB7FB4EB0}" srcId="{7B46AFD2-3E6A-49B2-900B-47512058B02E}" destId="{513E2C3E-C150-4758-AAD5-56966104868E}" srcOrd="0" destOrd="0" parTransId="{C70B6ADF-2387-42E6-926B-16C46C7F3012}" sibTransId="{67D5DBA7-4F4F-4B91-9B3B-87770FA71CF5}"/>
    <dgm:cxn modelId="{FEE00B39-D143-4F48-A52B-0E34C45FFF06}" type="presOf" srcId="{3884291E-1E6F-4570-BAD7-5FF289B4847B}" destId="{A22223C8-441D-42C5-BEEF-8917D0C91626}" srcOrd="0" destOrd="0" presId="urn:microsoft.com/office/officeart/2005/8/layout/cycle1"/>
    <dgm:cxn modelId="{5A819B5A-5701-436B-87EF-CE1AF09DF070}" type="presOf" srcId="{67D5DBA7-4F4F-4B91-9B3B-87770FA71CF5}" destId="{194E1ED9-E7BB-43B9-8A76-0E011B8067B1}" srcOrd="0" destOrd="0" presId="urn:microsoft.com/office/officeart/2005/8/layout/cycle1"/>
    <dgm:cxn modelId="{C33ABD86-4FBF-4332-ADAE-6CC7E1878AA0}" type="presOf" srcId="{E8A2E31C-CA35-4DEA-8FA2-BFC6605321A1}" destId="{CF8BC508-DE19-4CF3-8C38-D1842957EEC4}" srcOrd="0" destOrd="0" presId="urn:microsoft.com/office/officeart/2005/8/layout/cycle1"/>
    <dgm:cxn modelId="{207F6B8E-2425-46FF-9CA9-DA3619FA4C82}" srcId="{7B46AFD2-3E6A-49B2-900B-47512058B02E}" destId="{8A9DBDC5-FA2C-41D3-9AF9-D2AD7461A209}" srcOrd="3" destOrd="0" parTransId="{5F6116BA-AD2D-46EF-BA5F-3C572F11212B}" sibTransId="{51E5682B-B44B-4646-B0F0-437681CD4E44}"/>
    <dgm:cxn modelId="{A370AD9F-D280-4DE4-919B-778E4AC40DBF}" type="presOf" srcId="{70E532CD-F937-4C54-B4AE-11F5BF5F6C4A}" destId="{A50959DA-958B-4A63-8960-C9D95274E74D}" srcOrd="0" destOrd="0" presId="urn:microsoft.com/office/officeart/2005/8/layout/cycle1"/>
    <dgm:cxn modelId="{97FD2DA7-49C1-4BF4-B479-0680F97750D5}" type="presOf" srcId="{F0FDB828-927F-4384-B153-86F916E877BA}" destId="{58EA8481-ACE4-49B1-9BC5-77D21BA9E37E}" srcOrd="0" destOrd="0" presId="urn:microsoft.com/office/officeart/2005/8/layout/cycle1"/>
    <dgm:cxn modelId="{8AF9BBB1-8AC6-4126-9F7A-C1224E470F0E}" type="presOf" srcId="{B79AE380-B745-456F-8637-81426E6CFA04}" destId="{BB24D270-84A6-4905-9510-BFAA80E93491}" srcOrd="0" destOrd="0" presId="urn:microsoft.com/office/officeart/2005/8/layout/cycle1"/>
    <dgm:cxn modelId="{8C0792B3-EAF3-420B-A65D-87FCD7ABEA91}" srcId="{7B46AFD2-3E6A-49B2-900B-47512058B02E}" destId="{B79AE380-B745-456F-8637-81426E6CFA04}" srcOrd="2" destOrd="0" parTransId="{CD46466E-585D-4056-9A5A-E6319F0CEB70}" sibTransId="{70E532CD-F937-4C54-B4AE-11F5BF5F6C4A}"/>
    <dgm:cxn modelId="{F80440B9-8D36-4668-8976-4FCF20C2E472}" type="presOf" srcId="{51E5682B-B44B-4646-B0F0-437681CD4E44}" destId="{761FAD49-735D-4611-86D8-3AAFB9B3E7BC}" srcOrd="0" destOrd="0" presId="urn:microsoft.com/office/officeart/2005/8/layout/cycle1"/>
    <dgm:cxn modelId="{4998B8BC-40BD-44F2-A90C-8F211CA94ECB}" type="presOf" srcId="{294544F3-A93F-476B-9E8B-26C96541116C}" destId="{0CFD18DA-7FC0-4652-BFF2-EFF21E8FAB64}" srcOrd="0" destOrd="0" presId="urn:microsoft.com/office/officeart/2005/8/layout/cycle1"/>
    <dgm:cxn modelId="{EA3EE6C8-39EA-43FB-ADB8-27B80E5A56C9}" type="presOf" srcId="{513E2C3E-C150-4758-AAD5-56966104868E}" destId="{ABADCA13-7093-470E-855C-63259F8E75C7}" srcOrd="0" destOrd="0" presId="urn:microsoft.com/office/officeart/2005/8/layout/cycle1"/>
    <dgm:cxn modelId="{689515D3-0B34-40D7-953A-F4C986C15BF0}" type="presOf" srcId="{7B46AFD2-3E6A-49B2-900B-47512058B02E}" destId="{D09FE444-59A9-4633-9F10-BD3AFECA4E39}" srcOrd="0" destOrd="0" presId="urn:microsoft.com/office/officeart/2005/8/layout/cycle1"/>
    <dgm:cxn modelId="{A76126E2-B0EA-4A9A-81A0-1735C4BDB988}" srcId="{7B46AFD2-3E6A-49B2-900B-47512058B02E}" destId="{3884291E-1E6F-4570-BAD7-5FF289B4847B}" srcOrd="1" destOrd="0" parTransId="{3413440D-6295-4965-91A5-3BD6B4E392C2}" sibTransId="{294544F3-A93F-476B-9E8B-26C96541116C}"/>
    <dgm:cxn modelId="{13AF00EB-CA79-454F-8AED-0171F2BD0264}" srcId="{7B46AFD2-3E6A-49B2-900B-47512058B02E}" destId="{F0FDB828-927F-4384-B153-86F916E877BA}" srcOrd="4" destOrd="0" parTransId="{61F7E747-C01A-464F-B3EF-F543DEE964D9}" sibTransId="{E8A2E31C-CA35-4DEA-8FA2-BFC6605321A1}"/>
    <dgm:cxn modelId="{7A4E9D57-70AB-4944-B6B2-60BFD02AC506}" type="presParOf" srcId="{D09FE444-59A9-4633-9F10-BD3AFECA4E39}" destId="{B1044180-C790-49F3-947A-52859F3802B7}" srcOrd="0" destOrd="0" presId="urn:microsoft.com/office/officeart/2005/8/layout/cycle1"/>
    <dgm:cxn modelId="{9C9E5675-65F2-4851-91DF-40F83F9C82C3}" type="presParOf" srcId="{D09FE444-59A9-4633-9F10-BD3AFECA4E39}" destId="{ABADCA13-7093-470E-855C-63259F8E75C7}" srcOrd="1" destOrd="0" presId="urn:microsoft.com/office/officeart/2005/8/layout/cycle1"/>
    <dgm:cxn modelId="{7C51ADB5-DD71-4466-A97A-9B4B6751CF41}" type="presParOf" srcId="{D09FE444-59A9-4633-9F10-BD3AFECA4E39}" destId="{194E1ED9-E7BB-43B9-8A76-0E011B8067B1}" srcOrd="2" destOrd="0" presId="urn:microsoft.com/office/officeart/2005/8/layout/cycle1"/>
    <dgm:cxn modelId="{1A3D1942-5CD5-4366-8B99-CA00FC9F7EDC}" type="presParOf" srcId="{D09FE444-59A9-4633-9F10-BD3AFECA4E39}" destId="{4C7E4261-240F-4869-A099-2BA77EACF46B}" srcOrd="3" destOrd="0" presId="urn:microsoft.com/office/officeart/2005/8/layout/cycle1"/>
    <dgm:cxn modelId="{4961F3EA-5EBE-46EB-9CB9-4F8BBF63B8B9}" type="presParOf" srcId="{D09FE444-59A9-4633-9F10-BD3AFECA4E39}" destId="{A22223C8-441D-42C5-BEEF-8917D0C91626}" srcOrd="4" destOrd="0" presId="urn:microsoft.com/office/officeart/2005/8/layout/cycle1"/>
    <dgm:cxn modelId="{49E6F6BB-E785-4E92-ACB0-209BBDA85B61}" type="presParOf" srcId="{D09FE444-59A9-4633-9F10-BD3AFECA4E39}" destId="{0CFD18DA-7FC0-4652-BFF2-EFF21E8FAB64}" srcOrd="5" destOrd="0" presId="urn:microsoft.com/office/officeart/2005/8/layout/cycle1"/>
    <dgm:cxn modelId="{B6862D0F-81A7-447F-A63A-176D59F98B35}" type="presParOf" srcId="{D09FE444-59A9-4633-9F10-BD3AFECA4E39}" destId="{7C4F7AF2-4622-408A-8935-B3314726C809}" srcOrd="6" destOrd="0" presId="urn:microsoft.com/office/officeart/2005/8/layout/cycle1"/>
    <dgm:cxn modelId="{5E83AB97-1630-4308-9AB0-1DE80CD175BC}" type="presParOf" srcId="{D09FE444-59A9-4633-9F10-BD3AFECA4E39}" destId="{BB24D270-84A6-4905-9510-BFAA80E93491}" srcOrd="7" destOrd="0" presId="urn:microsoft.com/office/officeart/2005/8/layout/cycle1"/>
    <dgm:cxn modelId="{DB2D9BB1-0452-400B-A9E8-724B3D70EF76}" type="presParOf" srcId="{D09FE444-59A9-4633-9F10-BD3AFECA4E39}" destId="{A50959DA-958B-4A63-8960-C9D95274E74D}" srcOrd="8" destOrd="0" presId="urn:microsoft.com/office/officeart/2005/8/layout/cycle1"/>
    <dgm:cxn modelId="{27083C92-27F2-4360-ACC4-710F6A7D4ED5}" type="presParOf" srcId="{D09FE444-59A9-4633-9F10-BD3AFECA4E39}" destId="{3156962C-6FDE-44A3-99D0-EA9256DA8D62}" srcOrd="9" destOrd="0" presId="urn:microsoft.com/office/officeart/2005/8/layout/cycle1"/>
    <dgm:cxn modelId="{416CA8A2-FA52-41B1-A561-1934899F829C}" type="presParOf" srcId="{D09FE444-59A9-4633-9F10-BD3AFECA4E39}" destId="{B33E7C25-A049-425A-A655-E604AEBE2995}" srcOrd="10" destOrd="0" presId="urn:microsoft.com/office/officeart/2005/8/layout/cycle1"/>
    <dgm:cxn modelId="{D690D5EE-58B9-49DE-81F3-DE0CE5D748CF}" type="presParOf" srcId="{D09FE444-59A9-4633-9F10-BD3AFECA4E39}" destId="{761FAD49-735D-4611-86D8-3AAFB9B3E7BC}" srcOrd="11" destOrd="0" presId="urn:microsoft.com/office/officeart/2005/8/layout/cycle1"/>
    <dgm:cxn modelId="{B5FF98ED-5AB9-4B38-9D39-1A40BEB3A673}" type="presParOf" srcId="{D09FE444-59A9-4633-9F10-BD3AFECA4E39}" destId="{CA242080-EFF6-4901-BD2D-6615A4B7A8D0}" srcOrd="12" destOrd="0" presId="urn:microsoft.com/office/officeart/2005/8/layout/cycle1"/>
    <dgm:cxn modelId="{44AD26B8-C3DE-4AB7-9372-8C785805931E}" type="presParOf" srcId="{D09FE444-59A9-4633-9F10-BD3AFECA4E39}" destId="{58EA8481-ACE4-49B1-9BC5-77D21BA9E37E}" srcOrd="13" destOrd="0" presId="urn:microsoft.com/office/officeart/2005/8/layout/cycle1"/>
    <dgm:cxn modelId="{C54E0553-E605-4B14-9478-34071D062E4E}" type="presParOf" srcId="{D09FE444-59A9-4633-9F10-BD3AFECA4E39}" destId="{CF8BC508-DE19-4CF3-8C38-D1842957EEC4}"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29630B-2282-422F-A838-A54D41769AB1}"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en-GB"/>
        </a:p>
      </dgm:t>
    </dgm:pt>
    <dgm:pt modelId="{D8EF3405-A335-45CD-8749-4419501670F1}">
      <dgm:prSet phldrT="[Text]"/>
      <dgm:spPr/>
      <dgm:t>
        <a:bodyPr/>
        <a:lstStyle/>
        <a:p>
          <a:r>
            <a:rPr lang="en-GB" dirty="0"/>
            <a:t>Empirical research</a:t>
          </a:r>
        </a:p>
      </dgm:t>
    </dgm:pt>
    <dgm:pt modelId="{F58C8C87-8C32-4D65-8452-B563737FC0EF}" type="parTrans" cxnId="{1CD173A6-043E-4DD1-8558-D1FC66F9F63A}">
      <dgm:prSet/>
      <dgm:spPr/>
      <dgm:t>
        <a:bodyPr/>
        <a:lstStyle/>
        <a:p>
          <a:endParaRPr lang="en-GB"/>
        </a:p>
      </dgm:t>
    </dgm:pt>
    <dgm:pt modelId="{AC03AD16-316B-4740-B2F9-F4966540ACCC}" type="sibTrans" cxnId="{1CD173A6-043E-4DD1-8558-D1FC66F9F63A}">
      <dgm:prSet/>
      <dgm:spPr/>
      <dgm:t>
        <a:bodyPr/>
        <a:lstStyle/>
        <a:p>
          <a:endParaRPr lang="en-GB"/>
        </a:p>
      </dgm:t>
    </dgm:pt>
    <dgm:pt modelId="{21B78E24-B951-4008-AF61-45CE9BC7E1F4}">
      <dgm:prSet phldrT="[Text]"/>
      <dgm:spPr/>
      <dgm:t>
        <a:bodyPr/>
        <a:lstStyle/>
        <a:p>
          <a:r>
            <a:rPr lang="en-GB" dirty="0"/>
            <a:t>Explorative research</a:t>
          </a:r>
        </a:p>
      </dgm:t>
    </dgm:pt>
    <dgm:pt modelId="{2DFBB46D-9D88-46F9-B3DF-4727C1C11845}" type="parTrans" cxnId="{F438984B-4D51-495E-ACAD-EE5A9E43D1A6}">
      <dgm:prSet/>
      <dgm:spPr/>
      <dgm:t>
        <a:bodyPr/>
        <a:lstStyle/>
        <a:p>
          <a:endParaRPr lang="en-GB"/>
        </a:p>
      </dgm:t>
    </dgm:pt>
    <dgm:pt modelId="{D1394095-8415-45A4-BA0E-471B65F0BF70}" type="sibTrans" cxnId="{F438984B-4D51-495E-ACAD-EE5A9E43D1A6}">
      <dgm:prSet/>
      <dgm:spPr/>
      <dgm:t>
        <a:bodyPr/>
        <a:lstStyle/>
        <a:p>
          <a:endParaRPr lang="en-GB"/>
        </a:p>
      </dgm:t>
    </dgm:pt>
    <dgm:pt modelId="{4BED4942-0DB3-45EF-9512-251C33904D60}">
      <dgm:prSet phldrT="[Text]"/>
      <dgm:spPr>
        <a:solidFill>
          <a:schemeClr val="tx2"/>
        </a:solidFill>
      </dgm:spPr>
      <dgm:t>
        <a:bodyPr/>
        <a:lstStyle/>
        <a:p>
          <a:r>
            <a:rPr lang="en-GB" dirty="0"/>
            <a:t>Explanatory research</a:t>
          </a:r>
        </a:p>
      </dgm:t>
    </dgm:pt>
    <dgm:pt modelId="{B5713839-F1F1-4ECF-BAF5-6FA0E9DF0ABB}" type="parTrans" cxnId="{6BF463B0-681A-478C-BC86-CB4B5993FFB9}">
      <dgm:prSet/>
      <dgm:spPr/>
      <dgm:t>
        <a:bodyPr/>
        <a:lstStyle/>
        <a:p>
          <a:endParaRPr lang="en-GB"/>
        </a:p>
      </dgm:t>
    </dgm:pt>
    <dgm:pt modelId="{8B4E3694-0DD4-4E8D-A41E-C4F0390E8550}" type="sibTrans" cxnId="{6BF463B0-681A-478C-BC86-CB4B5993FFB9}">
      <dgm:prSet/>
      <dgm:spPr/>
      <dgm:t>
        <a:bodyPr/>
        <a:lstStyle/>
        <a:p>
          <a:endParaRPr lang="en-GB"/>
        </a:p>
      </dgm:t>
    </dgm:pt>
    <dgm:pt modelId="{12FDA9F0-1FFE-4AA4-A17A-935BAA96E88B}">
      <dgm:prSet phldrT="[Text]"/>
      <dgm:spPr/>
      <dgm:t>
        <a:bodyPr/>
        <a:lstStyle/>
        <a:p>
          <a:r>
            <a:rPr lang="en-GB" dirty="0"/>
            <a:t>Descriptive research</a:t>
          </a:r>
        </a:p>
      </dgm:t>
    </dgm:pt>
    <dgm:pt modelId="{2397AF45-B1C3-4905-A3E8-47724FDCE397}" type="parTrans" cxnId="{9387CEFE-172F-47B4-A191-79361EA75DB0}">
      <dgm:prSet/>
      <dgm:spPr/>
      <dgm:t>
        <a:bodyPr/>
        <a:lstStyle/>
        <a:p>
          <a:endParaRPr lang="en-GB"/>
        </a:p>
      </dgm:t>
    </dgm:pt>
    <dgm:pt modelId="{9E3F6087-8B02-4F27-A733-F8020135C1AC}" type="sibTrans" cxnId="{9387CEFE-172F-47B4-A191-79361EA75DB0}">
      <dgm:prSet/>
      <dgm:spPr/>
      <dgm:t>
        <a:bodyPr/>
        <a:lstStyle/>
        <a:p>
          <a:endParaRPr lang="en-GB"/>
        </a:p>
      </dgm:t>
    </dgm:pt>
    <dgm:pt modelId="{B2FCC7BC-E81B-4C3C-92FF-63E36ECCF936}">
      <dgm:prSet phldrT="[Text]"/>
      <dgm:spPr/>
      <dgm:t>
        <a:bodyPr/>
        <a:lstStyle/>
        <a:p>
          <a:r>
            <a:rPr lang="en-GB" dirty="0"/>
            <a:t>Prognostic research</a:t>
          </a:r>
        </a:p>
      </dgm:t>
    </dgm:pt>
    <dgm:pt modelId="{F9909D47-0468-4AF0-BA3B-66CB27EC315E}" type="parTrans" cxnId="{66EACE29-85AF-4851-963E-98DF0D0537EB}">
      <dgm:prSet/>
      <dgm:spPr/>
      <dgm:t>
        <a:bodyPr/>
        <a:lstStyle/>
        <a:p>
          <a:endParaRPr lang="en-GB"/>
        </a:p>
      </dgm:t>
    </dgm:pt>
    <dgm:pt modelId="{10FDCAAF-F761-4364-8C55-CF109AD37EB9}" type="sibTrans" cxnId="{66EACE29-85AF-4851-963E-98DF0D0537EB}">
      <dgm:prSet/>
      <dgm:spPr/>
      <dgm:t>
        <a:bodyPr/>
        <a:lstStyle/>
        <a:p>
          <a:endParaRPr lang="en-GB"/>
        </a:p>
      </dgm:t>
    </dgm:pt>
    <dgm:pt modelId="{9D02BF1E-B5BB-4397-83E0-B947DF2B5692}">
      <dgm:prSet phldrT="[Text]"/>
      <dgm:spPr/>
      <dgm:t>
        <a:bodyPr/>
        <a:lstStyle/>
        <a:p>
          <a:r>
            <a:rPr lang="en-GB" dirty="0"/>
            <a:t>Evaluative research</a:t>
          </a:r>
        </a:p>
      </dgm:t>
    </dgm:pt>
    <dgm:pt modelId="{34C0F78A-743A-453C-92A4-FF86BA6527B0}" type="parTrans" cxnId="{71F5BB5D-41CA-4C9D-B1EF-616CE4475386}">
      <dgm:prSet/>
      <dgm:spPr/>
      <dgm:t>
        <a:bodyPr/>
        <a:lstStyle/>
        <a:p>
          <a:endParaRPr lang="en-GB"/>
        </a:p>
      </dgm:t>
    </dgm:pt>
    <dgm:pt modelId="{789679BB-9FB0-4E7E-83B8-118987E0BED8}" type="sibTrans" cxnId="{71F5BB5D-41CA-4C9D-B1EF-616CE4475386}">
      <dgm:prSet/>
      <dgm:spPr/>
      <dgm:t>
        <a:bodyPr/>
        <a:lstStyle/>
        <a:p>
          <a:endParaRPr lang="en-GB"/>
        </a:p>
      </dgm:t>
    </dgm:pt>
    <dgm:pt modelId="{B160E25E-04B5-4B33-97C7-269FC31F3F9D}" type="pres">
      <dgm:prSet presAssocID="{AC29630B-2282-422F-A838-A54D41769AB1}" presName="mainComposite" presStyleCnt="0">
        <dgm:presLayoutVars>
          <dgm:chPref val="1"/>
          <dgm:dir/>
          <dgm:animOne val="branch"/>
          <dgm:animLvl val="lvl"/>
          <dgm:resizeHandles val="exact"/>
        </dgm:presLayoutVars>
      </dgm:prSet>
      <dgm:spPr/>
    </dgm:pt>
    <dgm:pt modelId="{56985AE9-076D-48F6-AD7C-4AD77A053177}" type="pres">
      <dgm:prSet presAssocID="{AC29630B-2282-422F-A838-A54D41769AB1}" presName="hierFlow" presStyleCnt="0"/>
      <dgm:spPr/>
    </dgm:pt>
    <dgm:pt modelId="{03235F2B-DF4D-40A3-A2B0-F11DC47914F4}" type="pres">
      <dgm:prSet presAssocID="{AC29630B-2282-422F-A838-A54D41769AB1}" presName="hierChild1" presStyleCnt="0">
        <dgm:presLayoutVars>
          <dgm:chPref val="1"/>
          <dgm:animOne val="branch"/>
          <dgm:animLvl val="lvl"/>
        </dgm:presLayoutVars>
      </dgm:prSet>
      <dgm:spPr/>
    </dgm:pt>
    <dgm:pt modelId="{A361BF66-8F85-46B2-BD1C-0345C1998A22}" type="pres">
      <dgm:prSet presAssocID="{D8EF3405-A335-45CD-8749-4419501670F1}" presName="Name14" presStyleCnt="0"/>
      <dgm:spPr/>
    </dgm:pt>
    <dgm:pt modelId="{79B90AD4-BF6D-4A4E-9EDD-E9FB146A9683}" type="pres">
      <dgm:prSet presAssocID="{D8EF3405-A335-45CD-8749-4419501670F1}" presName="level1Shape" presStyleLbl="node0" presStyleIdx="0" presStyleCnt="1" custLinFactNeighborY="-847">
        <dgm:presLayoutVars>
          <dgm:chPref val="3"/>
        </dgm:presLayoutVars>
      </dgm:prSet>
      <dgm:spPr/>
    </dgm:pt>
    <dgm:pt modelId="{FB6BAE89-7A1B-412D-A4A2-7C3B2D4BE0BD}" type="pres">
      <dgm:prSet presAssocID="{D8EF3405-A335-45CD-8749-4419501670F1}" presName="hierChild2" presStyleCnt="0"/>
      <dgm:spPr/>
    </dgm:pt>
    <dgm:pt modelId="{BD748D7B-2FBD-4494-AFF8-4008491ADAF4}" type="pres">
      <dgm:prSet presAssocID="{2DFBB46D-9D88-46F9-B3DF-4727C1C11845}" presName="Name19" presStyleLbl="parChTrans1D2" presStyleIdx="0" presStyleCnt="5"/>
      <dgm:spPr/>
    </dgm:pt>
    <dgm:pt modelId="{EA40C842-8352-4E22-A5D0-F80C8D6AF32A}" type="pres">
      <dgm:prSet presAssocID="{21B78E24-B951-4008-AF61-45CE9BC7E1F4}" presName="Name21" presStyleCnt="0"/>
      <dgm:spPr/>
    </dgm:pt>
    <dgm:pt modelId="{ED5CBA59-7FF2-4C56-807A-9AB3610BA431}" type="pres">
      <dgm:prSet presAssocID="{21B78E24-B951-4008-AF61-45CE9BC7E1F4}" presName="level2Shape" presStyleLbl="node2" presStyleIdx="0" presStyleCnt="5"/>
      <dgm:spPr/>
    </dgm:pt>
    <dgm:pt modelId="{73F4CA2A-E350-466B-95F7-847B7A1667D9}" type="pres">
      <dgm:prSet presAssocID="{21B78E24-B951-4008-AF61-45CE9BC7E1F4}" presName="hierChild3" presStyleCnt="0"/>
      <dgm:spPr/>
    </dgm:pt>
    <dgm:pt modelId="{F551AB70-1DC8-403A-B502-9C86DCDD4923}" type="pres">
      <dgm:prSet presAssocID="{B5713839-F1F1-4ECF-BAF5-6FA0E9DF0ABB}" presName="Name19" presStyleLbl="parChTrans1D2" presStyleIdx="1" presStyleCnt="5"/>
      <dgm:spPr/>
    </dgm:pt>
    <dgm:pt modelId="{33E73BE0-18D6-4997-BC71-B8EE961BDD4C}" type="pres">
      <dgm:prSet presAssocID="{4BED4942-0DB3-45EF-9512-251C33904D60}" presName="Name21" presStyleCnt="0"/>
      <dgm:spPr/>
    </dgm:pt>
    <dgm:pt modelId="{2F591CB9-7BBD-491B-B749-DE8E5A9158C3}" type="pres">
      <dgm:prSet presAssocID="{4BED4942-0DB3-45EF-9512-251C33904D60}" presName="level2Shape" presStyleLbl="node2" presStyleIdx="1" presStyleCnt="5"/>
      <dgm:spPr/>
    </dgm:pt>
    <dgm:pt modelId="{1D20953C-4257-4C55-A2BF-CA811D43ABDD}" type="pres">
      <dgm:prSet presAssocID="{4BED4942-0DB3-45EF-9512-251C33904D60}" presName="hierChild3" presStyleCnt="0"/>
      <dgm:spPr/>
    </dgm:pt>
    <dgm:pt modelId="{BB7C3AA7-7871-413E-9EC7-CBB25810C78C}" type="pres">
      <dgm:prSet presAssocID="{2397AF45-B1C3-4905-A3E8-47724FDCE397}" presName="Name19" presStyleLbl="parChTrans1D2" presStyleIdx="2" presStyleCnt="5"/>
      <dgm:spPr/>
    </dgm:pt>
    <dgm:pt modelId="{F4B37C79-D116-4F0C-B9CA-4DADAF889C35}" type="pres">
      <dgm:prSet presAssocID="{12FDA9F0-1FFE-4AA4-A17A-935BAA96E88B}" presName="Name21" presStyleCnt="0"/>
      <dgm:spPr/>
    </dgm:pt>
    <dgm:pt modelId="{8B7F3EC8-96D2-413B-9030-283D8013B9F1}" type="pres">
      <dgm:prSet presAssocID="{12FDA9F0-1FFE-4AA4-A17A-935BAA96E88B}" presName="level2Shape" presStyleLbl="node2" presStyleIdx="2" presStyleCnt="5"/>
      <dgm:spPr/>
    </dgm:pt>
    <dgm:pt modelId="{4F0E12F7-D83D-4BCB-B5AA-01F382430089}" type="pres">
      <dgm:prSet presAssocID="{12FDA9F0-1FFE-4AA4-A17A-935BAA96E88B}" presName="hierChild3" presStyleCnt="0"/>
      <dgm:spPr/>
    </dgm:pt>
    <dgm:pt modelId="{3D74141A-47B8-41E6-9DD9-F93A6FF7B9FD}" type="pres">
      <dgm:prSet presAssocID="{F9909D47-0468-4AF0-BA3B-66CB27EC315E}" presName="Name19" presStyleLbl="parChTrans1D2" presStyleIdx="3" presStyleCnt="5"/>
      <dgm:spPr/>
    </dgm:pt>
    <dgm:pt modelId="{1F599A97-3D8D-4F85-85D5-73F95798AB33}" type="pres">
      <dgm:prSet presAssocID="{B2FCC7BC-E81B-4C3C-92FF-63E36ECCF936}" presName="Name21" presStyleCnt="0"/>
      <dgm:spPr/>
    </dgm:pt>
    <dgm:pt modelId="{E02F6E8A-B96A-4C9B-B1BD-DB1D2550035E}" type="pres">
      <dgm:prSet presAssocID="{B2FCC7BC-E81B-4C3C-92FF-63E36ECCF936}" presName="level2Shape" presStyleLbl="node2" presStyleIdx="3" presStyleCnt="5"/>
      <dgm:spPr/>
    </dgm:pt>
    <dgm:pt modelId="{06BA62BB-8AA0-4299-9F52-AB106470191E}" type="pres">
      <dgm:prSet presAssocID="{B2FCC7BC-E81B-4C3C-92FF-63E36ECCF936}" presName="hierChild3" presStyleCnt="0"/>
      <dgm:spPr/>
    </dgm:pt>
    <dgm:pt modelId="{7E0CF1BB-205E-4C62-84A0-417EE9E17C6F}" type="pres">
      <dgm:prSet presAssocID="{34C0F78A-743A-453C-92A4-FF86BA6527B0}" presName="Name19" presStyleLbl="parChTrans1D2" presStyleIdx="4" presStyleCnt="5"/>
      <dgm:spPr/>
    </dgm:pt>
    <dgm:pt modelId="{6F1C496F-C72C-4559-9665-543DF279E8E1}" type="pres">
      <dgm:prSet presAssocID="{9D02BF1E-B5BB-4397-83E0-B947DF2B5692}" presName="Name21" presStyleCnt="0"/>
      <dgm:spPr/>
    </dgm:pt>
    <dgm:pt modelId="{008B6402-ED9A-4AAD-9628-06B33B9029B9}" type="pres">
      <dgm:prSet presAssocID="{9D02BF1E-B5BB-4397-83E0-B947DF2B5692}" presName="level2Shape" presStyleLbl="node2" presStyleIdx="4" presStyleCnt="5"/>
      <dgm:spPr/>
    </dgm:pt>
    <dgm:pt modelId="{9235717D-1952-4461-A71F-000AA641F193}" type="pres">
      <dgm:prSet presAssocID="{9D02BF1E-B5BB-4397-83E0-B947DF2B5692}" presName="hierChild3" presStyleCnt="0"/>
      <dgm:spPr/>
    </dgm:pt>
    <dgm:pt modelId="{68A23629-0F0A-4EC8-B4F2-A25563807D34}" type="pres">
      <dgm:prSet presAssocID="{AC29630B-2282-422F-A838-A54D41769AB1}" presName="bgShapesFlow" presStyleCnt="0"/>
      <dgm:spPr/>
    </dgm:pt>
  </dgm:ptLst>
  <dgm:cxnLst>
    <dgm:cxn modelId="{0D726224-EEB9-47C5-A994-EF58D7D2F2F2}" type="presOf" srcId="{34C0F78A-743A-453C-92A4-FF86BA6527B0}" destId="{7E0CF1BB-205E-4C62-84A0-417EE9E17C6F}" srcOrd="0" destOrd="0" presId="urn:microsoft.com/office/officeart/2005/8/layout/hierarchy6"/>
    <dgm:cxn modelId="{66EACE29-85AF-4851-963E-98DF0D0537EB}" srcId="{D8EF3405-A335-45CD-8749-4419501670F1}" destId="{B2FCC7BC-E81B-4C3C-92FF-63E36ECCF936}" srcOrd="3" destOrd="0" parTransId="{F9909D47-0468-4AF0-BA3B-66CB27EC315E}" sibTransId="{10FDCAAF-F761-4364-8C55-CF109AD37EB9}"/>
    <dgm:cxn modelId="{AEA5C934-CA82-4082-A67C-E96A4786F9C2}" type="presOf" srcId="{21B78E24-B951-4008-AF61-45CE9BC7E1F4}" destId="{ED5CBA59-7FF2-4C56-807A-9AB3610BA431}" srcOrd="0" destOrd="0" presId="urn:microsoft.com/office/officeart/2005/8/layout/hierarchy6"/>
    <dgm:cxn modelId="{DEB1A53E-FCC0-45FE-913C-F2261A6556FD}" type="presOf" srcId="{2DFBB46D-9D88-46F9-B3DF-4727C1C11845}" destId="{BD748D7B-2FBD-4494-AFF8-4008491ADAF4}" srcOrd="0" destOrd="0" presId="urn:microsoft.com/office/officeart/2005/8/layout/hierarchy6"/>
    <dgm:cxn modelId="{71F5BB5D-41CA-4C9D-B1EF-616CE4475386}" srcId="{D8EF3405-A335-45CD-8749-4419501670F1}" destId="{9D02BF1E-B5BB-4397-83E0-B947DF2B5692}" srcOrd="4" destOrd="0" parTransId="{34C0F78A-743A-453C-92A4-FF86BA6527B0}" sibTransId="{789679BB-9FB0-4E7E-83B8-118987E0BED8}"/>
    <dgm:cxn modelId="{F438984B-4D51-495E-ACAD-EE5A9E43D1A6}" srcId="{D8EF3405-A335-45CD-8749-4419501670F1}" destId="{21B78E24-B951-4008-AF61-45CE9BC7E1F4}" srcOrd="0" destOrd="0" parTransId="{2DFBB46D-9D88-46F9-B3DF-4727C1C11845}" sibTransId="{D1394095-8415-45A4-BA0E-471B65F0BF70}"/>
    <dgm:cxn modelId="{6F3C6755-1644-411C-AA2E-C87BDB66B4BB}" type="presOf" srcId="{B5713839-F1F1-4ECF-BAF5-6FA0E9DF0ABB}" destId="{F551AB70-1DC8-403A-B502-9C86DCDD4923}" srcOrd="0" destOrd="0" presId="urn:microsoft.com/office/officeart/2005/8/layout/hierarchy6"/>
    <dgm:cxn modelId="{CBA94078-F653-4761-80D4-D76B0A1C8CA5}" type="presOf" srcId="{F9909D47-0468-4AF0-BA3B-66CB27EC315E}" destId="{3D74141A-47B8-41E6-9DD9-F93A6FF7B9FD}" srcOrd="0" destOrd="0" presId="urn:microsoft.com/office/officeart/2005/8/layout/hierarchy6"/>
    <dgm:cxn modelId="{BF59C38D-3CF6-4E7C-9DF6-4313ADC4EF5A}" type="presOf" srcId="{9D02BF1E-B5BB-4397-83E0-B947DF2B5692}" destId="{008B6402-ED9A-4AAD-9628-06B33B9029B9}" srcOrd="0" destOrd="0" presId="urn:microsoft.com/office/officeart/2005/8/layout/hierarchy6"/>
    <dgm:cxn modelId="{5B2F7CA0-F0F9-4A5E-9CFA-C8B7319567B4}" type="presOf" srcId="{4BED4942-0DB3-45EF-9512-251C33904D60}" destId="{2F591CB9-7BBD-491B-B749-DE8E5A9158C3}" srcOrd="0" destOrd="0" presId="urn:microsoft.com/office/officeart/2005/8/layout/hierarchy6"/>
    <dgm:cxn modelId="{1CD173A6-043E-4DD1-8558-D1FC66F9F63A}" srcId="{AC29630B-2282-422F-A838-A54D41769AB1}" destId="{D8EF3405-A335-45CD-8749-4419501670F1}" srcOrd="0" destOrd="0" parTransId="{F58C8C87-8C32-4D65-8452-B563737FC0EF}" sibTransId="{AC03AD16-316B-4740-B2F9-F4966540ACCC}"/>
    <dgm:cxn modelId="{6BF463B0-681A-478C-BC86-CB4B5993FFB9}" srcId="{D8EF3405-A335-45CD-8749-4419501670F1}" destId="{4BED4942-0DB3-45EF-9512-251C33904D60}" srcOrd="1" destOrd="0" parTransId="{B5713839-F1F1-4ECF-BAF5-6FA0E9DF0ABB}" sibTransId="{8B4E3694-0DD4-4E8D-A41E-C4F0390E8550}"/>
    <dgm:cxn modelId="{9CEC0CB1-B9CD-43D3-B346-777495C338D2}" type="presOf" srcId="{B2FCC7BC-E81B-4C3C-92FF-63E36ECCF936}" destId="{E02F6E8A-B96A-4C9B-B1BD-DB1D2550035E}" srcOrd="0" destOrd="0" presId="urn:microsoft.com/office/officeart/2005/8/layout/hierarchy6"/>
    <dgm:cxn modelId="{5FA79AB5-B487-4172-A5A0-1910E70377A3}" type="presOf" srcId="{12FDA9F0-1FFE-4AA4-A17A-935BAA96E88B}" destId="{8B7F3EC8-96D2-413B-9030-283D8013B9F1}" srcOrd="0" destOrd="0" presId="urn:microsoft.com/office/officeart/2005/8/layout/hierarchy6"/>
    <dgm:cxn modelId="{618D0DD6-76B5-41EC-BC84-CDE97EFB1621}" type="presOf" srcId="{2397AF45-B1C3-4905-A3E8-47724FDCE397}" destId="{BB7C3AA7-7871-413E-9EC7-CBB25810C78C}" srcOrd="0" destOrd="0" presId="urn:microsoft.com/office/officeart/2005/8/layout/hierarchy6"/>
    <dgm:cxn modelId="{C2FC0BDB-73A2-4265-89C4-7264E3099FC0}" type="presOf" srcId="{AC29630B-2282-422F-A838-A54D41769AB1}" destId="{B160E25E-04B5-4B33-97C7-269FC31F3F9D}" srcOrd="0" destOrd="0" presId="urn:microsoft.com/office/officeart/2005/8/layout/hierarchy6"/>
    <dgm:cxn modelId="{E0FDC9F9-A235-475D-91BD-5F7A9F80CCBA}" type="presOf" srcId="{D8EF3405-A335-45CD-8749-4419501670F1}" destId="{79B90AD4-BF6D-4A4E-9EDD-E9FB146A9683}" srcOrd="0" destOrd="0" presId="urn:microsoft.com/office/officeart/2005/8/layout/hierarchy6"/>
    <dgm:cxn modelId="{9387CEFE-172F-47B4-A191-79361EA75DB0}" srcId="{D8EF3405-A335-45CD-8749-4419501670F1}" destId="{12FDA9F0-1FFE-4AA4-A17A-935BAA96E88B}" srcOrd="2" destOrd="0" parTransId="{2397AF45-B1C3-4905-A3E8-47724FDCE397}" sibTransId="{9E3F6087-8B02-4F27-A733-F8020135C1AC}"/>
    <dgm:cxn modelId="{FC6A0DCD-B3E7-4DC0-A887-41DE55B38792}" type="presParOf" srcId="{B160E25E-04B5-4B33-97C7-269FC31F3F9D}" destId="{56985AE9-076D-48F6-AD7C-4AD77A053177}" srcOrd="0" destOrd="0" presId="urn:microsoft.com/office/officeart/2005/8/layout/hierarchy6"/>
    <dgm:cxn modelId="{C82E5507-F91C-4238-9E12-86AC5F712681}" type="presParOf" srcId="{56985AE9-076D-48F6-AD7C-4AD77A053177}" destId="{03235F2B-DF4D-40A3-A2B0-F11DC47914F4}" srcOrd="0" destOrd="0" presId="urn:microsoft.com/office/officeart/2005/8/layout/hierarchy6"/>
    <dgm:cxn modelId="{2E96AB9C-CA9B-4FFC-A98D-F7E6385D8759}" type="presParOf" srcId="{03235F2B-DF4D-40A3-A2B0-F11DC47914F4}" destId="{A361BF66-8F85-46B2-BD1C-0345C1998A22}" srcOrd="0" destOrd="0" presId="urn:microsoft.com/office/officeart/2005/8/layout/hierarchy6"/>
    <dgm:cxn modelId="{F905EDD8-472E-4B5C-967E-6EEECC09F98A}" type="presParOf" srcId="{A361BF66-8F85-46B2-BD1C-0345C1998A22}" destId="{79B90AD4-BF6D-4A4E-9EDD-E9FB146A9683}" srcOrd="0" destOrd="0" presId="urn:microsoft.com/office/officeart/2005/8/layout/hierarchy6"/>
    <dgm:cxn modelId="{4B1D5412-1FE5-447D-A980-C61DEA6EEB86}" type="presParOf" srcId="{A361BF66-8F85-46B2-BD1C-0345C1998A22}" destId="{FB6BAE89-7A1B-412D-A4A2-7C3B2D4BE0BD}" srcOrd="1" destOrd="0" presId="urn:microsoft.com/office/officeart/2005/8/layout/hierarchy6"/>
    <dgm:cxn modelId="{9447C48A-464C-43AE-BDF8-D6E786ABF262}" type="presParOf" srcId="{FB6BAE89-7A1B-412D-A4A2-7C3B2D4BE0BD}" destId="{BD748D7B-2FBD-4494-AFF8-4008491ADAF4}" srcOrd="0" destOrd="0" presId="urn:microsoft.com/office/officeart/2005/8/layout/hierarchy6"/>
    <dgm:cxn modelId="{7215B657-4455-4631-81F6-E82519C0F2C6}" type="presParOf" srcId="{FB6BAE89-7A1B-412D-A4A2-7C3B2D4BE0BD}" destId="{EA40C842-8352-4E22-A5D0-F80C8D6AF32A}" srcOrd="1" destOrd="0" presId="urn:microsoft.com/office/officeart/2005/8/layout/hierarchy6"/>
    <dgm:cxn modelId="{36AAE102-E57C-4629-98D2-85FA3F3B63D9}" type="presParOf" srcId="{EA40C842-8352-4E22-A5D0-F80C8D6AF32A}" destId="{ED5CBA59-7FF2-4C56-807A-9AB3610BA431}" srcOrd="0" destOrd="0" presId="urn:microsoft.com/office/officeart/2005/8/layout/hierarchy6"/>
    <dgm:cxn modelId="{994DF208-121E-4775-98BE-386B30F3D073}" type="presParOf" srcId="{EA40C842-8352-4E22-A5D0-F80C8D6AF32A}" destId="{73F4CA2A-E350-466B-95F7-847B7A1667D9}" srcOrd="1" destOrd="0" presId="urn:microsoft.com/office/officeart/2005/8/layout/hierarchy6"/>
    <dgm:cxn modelId="{6DBEA2B9-7462-4A9B-B1EB-2FFB66CB4DB8}" type="presParOf" srcId="{FB6BAE89-7A1B-412D-A4A2-7C3B2D4BE0BD}" destId="{F551AB70-1DC8-403A-B502-9C86DCDD4923}" srcOrd="2" destOrd="0" presId="urn:microsoft.com/office/officeart/2005/8/layout/hierarchy6"/>
    <dgm:cxn modelId="{A2DE5A79-0AC9-46E0-AFB6-FB900DB22030}" type="presParOf" srcId="{FB6BAE89-7A1B-412D-A4A2-7C3B2D4BE0BD}" destId="{33E73BE0-18D6-4997-BC71-B8EE961BDD4C}" srcOrd="3" destOrd="0" presId="urn:microsoft.com/office/officeart/2005/8/layout/hierarchy6"/>
    <dgm:cxn modelId="{3F978CFA-53F8-4199-996A-D6AF98B7F8D9}" type="presParOf" srcId="{33E73BE0-18D6-4997-BC71-B8EE961BDD4C}" destId="{2F591CB9-7BBD-491B-B749-DE8E5A9158C3}" srcOrd="0" destOrd="0" presId="urn:microsoft.com/office/officeart/2005/8/layout/hierarchy6"/>
    <dgm:cxn modelId="{977383CB-91D0-4284-B6DC-42889ED82D2F}" type="presParOf" srcId="{33E73BE0-18D6-4997-BC71-B8EE961BDD4C}" destId="{1D20953C-4257-4C55-A2BF-CA811D43ABDD}" srcOrd="1" destOrd="0" presId="urn:microsoft.com/office/officeart/2005/8/layout/hierarchy6"/>
    <dgm:cxn modelId="{DEA28F5A-593C-4FB7-8B42-73B67DCFBE1E}" type="presParOf" srcId="{FB6BAE89-7A1B-412D-A4A2-7C3B2D4BE0BD}" destId="{BB7C3AA7-7871-413E-9EC7-CBB25810C78C}" srcOrd="4" destOrd="0" presId="urn:microsoft.com/office/officeart/2005/8/layout/hierarchy6"/>
    <dgm:cxn modelId="{83740820-54B8-4D85-A214-867C716A7498}" type="presParOf" srcId="{FB6BAE89-7A1B-412D-A4A2-7C3B2D4BE0BD}" destId="{F4B37C79-D116-4F0C-B9CA-4DADAF889C35}" srcOrd="5" destOrd="0" presId="urn:microsoft.com/office/officeart/2005/8/layout/hierarchy6"/>
    <dgm:cxn modelId="{B3863E89-7BEA-47B6-95AC-F250BA074E44}" type="presParOf" srcId="{F4B37C79-D116-4F0C-B9CA-4DADAF889C35}" destId="{8B7F3EC8-96D2-413B-9030-283D8013B9F1}" srcOrd="0" destOrd="0" presId="urn:microsoft.com/office/officeart/2005/8/layout/hierarchy6"/>
    <dgm:cxn modelId="{FE865778-0E99-43F6-8FCA-730BDEB7B7A5}" type="presParOf" srcId="{F4B37C79-D116-4F0C-B9CA-4DADAF889C35}" destId="{4F0E12F7-D83D-4BCB-B5AA-01F382430089}" srcOrd="1" destOrd="0" presId="urn:microsoft.com/office/officeart/2005/8/layout/hierarchy6"/>
    <dgm:cxn modelId="{1D7CEFA0-6AB7-4521-9129-40474C235B28}" type="presParOf" srcId="{FB6BAE89-7A1B-412D-A4A2-7C3B2D4BE0BD}" destId="{3D74141A-47B8-41E6-9DD9-F93A6FF7B9FD}" srcOrd="6" destOrd="0" presId="urn:microsoft.com/office/officeart/2005/8/layout/hierarchy6"/>
    <dgm:cxn modelId="{ABE0DDE2-154E-44AF-A046-D0601B3E8B6B}" type="presParOf" srcId="{FB6BAE89-7A1B-412D-A4A2-7C3B2D4BE0BD}" destId="{1F599A97-3D8D-4F85-85D5-73F95798AB33}" srcOrd="7" destOrd="0" presId="urn:microsoft.com/office/officeart/2005/8/layout/hierarchy6"/>
    <dgm:cxn modelId="{A0620209-13E5-4DDB-B506-8CE3B59A8840}" type="presParOf" srcId="{1F599A97-3D8D-4F85-85D5-73F95798AB33}" destId="{E02F6E8A-B96A-4C9B-B1BD-DB1D2550035E}" srcOrd="0" destOrd="0" presId="urn:microsoft.com/office/officeart/2005/8/layout/hierarchy6"/>
    <dgm:cxn modelId="{648CDFD2-1F3E-4FAA-82A1-42D390B1FB2E}" type="presParOf" srcId="{1F599A97-3D8D-4F85-85D5-73F95798AB33}" destId="{06BA62BB-8AA0-4299-9F52-AB106470191E}" srcOrd="1" destOrd="0" presId="urn:microsoft.com/office/officeart/2005/8/layout/hierarchy6"/>
    <dgm:cxn modelId="{D8314429-2188-4F31-8E2A-9F567EEFB156}" type="presParOf" srcId="{FB6BAE89-7A1B-412D-A4A2-7C3B2D4BE0BD}" destId="{7E0CF1BB-205E-4C62-84A0-417EE9E17C6F}" srcOrd="8" destOrd="0" presId="urn:microsoft.com/office/officeart/2005/8/layout/hierarchy6"/>
    <dgm:cxn modelId="{950D8E75-26DA-413F-8532-C3522ECB8934}" type="presParOf" srcId="{FB6BAE89-7A1B-412D-A4A2-7C3B2D4BE0BD}" destId="{6F1C496F-C72C-4559-9665-543DF279E8E1}" srcOrd="9" destOrd="0" presId="urn:microsoft.com/office/officeart/2005/8/layout/hierarchy6"/>
    <dgm:cxn modelId="{9A66B080-0AFD-4CA2-B644-C7363E02905C}" type="presParOf" srcId="{6F1C496F-C72C-4559-9665-543DF279E8E1}" destId="{008B6402-ED9A-4AAD-9628-06B33B9029B9}" srcOrd="0" destOrd="0" presId="urn:microsoft.com/office/officeart/2005/8/layout/hierarchy6"/>
    <dgm:cxn modelId="{95DA7593-8123-4609-AD9C-A487CB86A4AE}" type="presParOf" srcId="{6F1C496F-C72C-4559-9665-543DF279E8E1}" destId="{9235717D-1952-4461-A71F-000AA641F193}" srcOrd="1" destOrd="0" presId="urn:microsoft.com/office/officeart/2005/8/layout/hierarchy6"/>
    <dgm:cxn modelId="{24032027-A781-44C3-9B95-1C9415967791}" type="presParOf" srcId="{B160E25E-04B5-4B33-97C7-269FC31F3F9D}" destId="{68A23629-0F0A-4EC8-B4F2-A25563807D3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46AFD2-3E6A-49B2-900B-47512058B02E}"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de-AT"/>
        </a:p>
      </dgm:t>
    </dgm:pt>
    <dgm:pt modelId="{86796AFD-368E-4E5E-914C-E4E7B4EA05F3}">
      <dgm:prSet phldrT="[Text]" custT="1"/>
      <dgm:spPr/>
      <dgm:t>
        <a:bodyPr/>
        <a:lstStyle/>
        <a:p>
          <a:r>
            <a:rPr lang="de-AT" sz="1600" b="1" dirty="0"/>
            <a:t>Choose a</a:t>
          </a:r>
          <a:br>
            <a:rPr lang="de-AT" sz="1600" b="1" dirty="0"/>
          </a:br>
          <a:r>
            <a:rPr lang="de-AT" sz="1600" b="1" dirty="0"/>
            <a:t>hypothesis</a:t>
          </a:r>
        </a:p>
      </dgm:t>
    </dgm:pt>
    <dgm:pt modelId="{D753934C-4650-4239-B81E-53075E717499}" type="parTrans" cxnId="{027A2749-C6C1-4154-8299-6D46873A4A25}">
      <dgm:prSet/>
      <dgm:spPr/>
      <dgm:t>
        <a:bodyPr/>
        <a:lstStyle/>
        <a:p>
          <a:endParaRPr lang="de-AT" sz="4400"/>
        </a:p>
      </dgm:t>
    </dgm:pt>
    <dgm:pt modelId="{431FCBC0-786F-4563-A733-AB0BE8E0F320}" type="sibTrans" cxnId="{027A2749-C6C1-4154-8299-6D46873A4A25}">
      <dgm:prSet/>
      <dgm:spPr/>
      <dgm:t>
        <a:bodyPr/>
        <a:lstStyle/>
        <a:p>
          <a:endParaRPr lang="de-AT" sz="4400"/>
        </a:p>
      </dgm:t>
    </dgm:pt>
    <dgm:pt modelId="{513E2C3E-C150-4758-AAD5-56966104868E}">
      <dgm:prSet phldrT="[Text]" custT="1"/>
      <dgm:spPr/>
      <dgm:t>
        <a:bodyPr/>
        <a:lstStyle/>
        <a:p>
          <a:r>
            <a:rPr lang="de-AT" sz="1600" dirty="0"/>
            <a:t>Operationalisation</a:t>
          </a:r>
          <a:br>
            <a:rPr lang="de-AT" sz="1600" dirty="0"/>
          </a:br>
          <a:r>
            <a:rPr lang="de-AT" sz="1600" dirty="0"/>
            <a:t>&amp; planning</a:t>
          </a:r>
        </a:p>
      </dgm:t>
    </dgm:pt>
    <dgm:pt modelId="{C70B6ADF-2387-42E6-926B-16C46C7F3012}" type="parTrans" cxnId="{4509A732-3EAC-4117-9705-ED3DB7FB4EB0}">
      <dgm:prSet/>
      <dgm:spPr/>
      <dgm:t>
        <a:bodyPr/>
        <a:lstStyle/>
        <a:p>
          <a:endParaRPr lang="de-AT" sz="4400"/>
        </a:p>
      </dgm:t>
    </dgm:pt>
    <dgm:pt modelId="{67D5DBA7-4F4F-4B91-9B3B-87770FA71CF5}" type="sibTrans" cxnId="{4509A732-3EAC-4117-9705-ED3DB7FB4EB0}">
      <dgm:prSet/>
      <dgm:spPr/>
      <dgm:t>
        <a:bodyPr/>
        <a:lstStyle/>
        <a:p>
          <a:endParaRPr lang="de-AT" sz="4400"/>
        </a:p>
      </dgm:t>
    </dgm:pt>
    <dgm:pt modelId="{1A066FC5-CC5B-4FBF-8ACE-29E0E1EA1C6F}">
      <dgm:prSet phldrT="[Text]" custT="1"/>
      <dgm:spPr/>
      <dgm:t>
        <a:bodyPr/>
        <a:lstStyle/>
        <a:p>
          <a:r>
            <a:rPr lang="de-AT" sz="1600" dirty="0"/>
            <a:t>Data collection</a:t>
          </a:r>
        </a:p>
      </dgm:t>
    </dgm:pt>
    <dgm:pt modelId="{0037478C-80B6-46A6-8BF3-268BC3B73FF6}" type="parTrans" cxnId="{4A6D9310-8183-4DEF-83B2-902BDFD9A8A0}">
      <dgm:prSet/>
      <dgm:spPr/>
      <dgm:t>
        <a:bodyPr/>
        <a:lstStyle/>
        <a:p>
          <a:endParaRPr lang="de-AT" sz="4400"/>
        </a:p>
      </dgm:t>
    </dgm:pt>
    <dgm:pt modelId="{4FEBB5F8-D225-4844-9432-3611F03AE1ED}" type="sibTrans" cxnId="{4A6D9310-8183-4DEF-83B2-902BDFD9A8A0}">
      <dgm:prSet/>
      <dgm:spPr/>
      <dgm:t>
        <a:bodyPr/>
        <a:lstStyle/>
        <a:p>
          <a:endParaRPr lang="de-AT" sz="4400"/>
        </a:p>
      </dgm:t>
    </dgm:pt>
    <dgm:pt modelId="{8A9DBDC5-FA2C-41D3-9AF9-D2AD7461A209}">
      <dgm:prSet phldrT="[Text]" custT="1"/>
      <dgm:spPr/>
      <dgm:t>
        <a:bodyPr/>
        <a:lstStyle/>
        <a:p>
          <a:r>
            <a:rPr lang="de-AT" sz="1600" b="1" dirty="0"/>
            <a:t>Publication</a:t>
          </a:r>
          <a:br>
            <a:rPr lang="de-AT" sz="1600" dirty="0"/>
          </a:br>
          <a:r>
            <a:rPr lang="de-AT" sz="1600" dirty="0"/>
            <a:t>(Evaluation</a:t>
          </a:r>
          <a:br>
            <a:rPr lang="de-AT" sz="1600" dirty="0"/>
          </a:br>
          <a:r>
            <a:rPr lang="de-AT" sz="1600" dirty="0"/>
            <a:t>theory/hypothesis)</a:t>
          </a:r>
        </a:p>
      </dgm:t>
    </dgm:pt>
    <dgm:pt modelId="{5F6116BA-AD2D-46EF-BA5F-3C572F11212B}" type="parTrans" cxnId="{207F6B8E-2425-46FF-9CA9-DA3619FA4C82}">
      <dgm:prSet/>
      <dgm:spPr/>
      <dgm:t>
        <a:bodyPr/>
        <a:lstStyle/>
        <a:p>
          <a:endParaRPr lang="de-AT" sz="4400"/>
        </a:p>
      </dgm:t>
    </dgm:pt>
    <dgm:pt modelId="{51E5682B-B44B-4646-B0F0-437681CD4E44}" type="sibTrans" cxnId="{207F6B8E-2425-46FF-9CA9-DA3619FA4C82}">
      <dgm:prSet/>
      <dgm:spPr/>
      <dgm:t>
        <a:bodyPr/>
        <a:lstStyle/>
        <a:p>
          <a:endParaRPr lang="de-AT" sz="4400"/>
        </a:p>
      </dgm:t>
    </dgm:pt>
    <dgm:pt modelId="{96F23D7F-C695-4878-BEE5-F7659E82B3EE}">
      <dgm:prSet phldrT="[Text]" custT="1"/>
      <dgm:spPr/>
      <dgm:t>
        <a:bodyPr/>
        <a:lstStyle/>
        <a:p>
          <a:r>
            <a:rPr lang="de-AT" sz="1600" dirty="0"/>
            <a:t>Data analysis</a:t>
          </a:r>
          <a:br>
            <a:rPr lang="de-AT" sz="1600" dirty="0"/>
          </a:br>
          <a:r>
            <a:rPr lang="de-AT" sz="1600" dirty="0"/>
            <a:t>&amp; interpretation</a:t>
          </a:r>
        </a:p>
      </dgm:t>
    </dgm:pt>
    <dgm:pt modelId="{E3FA32B5-A548-45CC-856C-8E51A1B7A047}" type="parTrans" cxnId="{1E72E253-EDE1-4163-A6E1-98ED81ACC9D5}">
      <dgm:prSet/>
      <dgm:spPr/>
      <dgm:t>
        <a:bodyPr/>
        <a:lstStyle/>
        <a:p>
          <a:endParaRPr lang="de-AT" sz="4400"/>
        </a:p>
      </dgm:t>
    </dgm:pt>
    <dgm:pt modelId="{F3ED49BE-A4C0-4671-B186-52098804BF7E}" type="sibTrans" cxnId="{1E72E253-EDE1-4163-A6E1-98ED81ACC9D5}">
      <dgm:prSet/>
      <dgm:spPr/>
      <dgm:t>
        <a:bodyPr/>
        <a:lstStyle/>
        <a:p>
          <a:endParaRPr lang="de-AT" sz="4400"/>
        </a:p>
      </dgm:t>
    </dgm:pt>
    <dgm:pt modelId="{F0FDB828-927F-4384-B153-86F916E877BA}">
      <dgm:prSet phldrT="[Text]" custT="1"/>
      <dgm:spPr/>
      <dgm:t>
        <a:bodyPr/>
        <a:lstStyle/>
        <a:p>
          <a:r>
            <a:rPr lang="de-AT" sz="1600" dirty="0"/>
            <a:t>Interest</a:t>
          </a:r>
        </a:p>
      </dgm:t>
    </dgm:pt>
    <dgm:pt modelId="{61F7E747-C01A-464F-B3EF-F543DEE964D9}" type="parTrans" cxnId="{13AF00EB-CA79-454F-8AED-0171F2BD0264}">
      <dgm:prSet/>
      <dgm:spPr/>
      <dgm:t>
        <a:bodyPr/>
        <a:lstStyle/>
        <a:p>
          <a:endParaRPr lang="de-AT"/>
        </a:p>
      </dgm:t>
    </dgm:pt>
    <dgm:pt modelId="{E8A2E31C-CA35-4DEA-8FA2-BFC6605321A1}" type="sibTrans" cxnId="{13AF00EB-CA79-454F-8AED-0171F2BD0264}">
      <dgm:prSet/>
      <dgm:spPr/>
      <dgm:t>
        <a:bodyPr/>
        <a:lstStyle/>
        <a:p>
          <a:endParaRPr lang="de-AT"/>
        </a:p>
      </dgm:t>
    </dgm:pt>
    <dgm:pt modelId="{D09FE444-59A9-4633-9F10-BD3AFECA4E39}" type="pres">
      <dgm:prSet presAssocID="{7B46AFD2-3E6A-49B2-900B-47512058B02E}" presName="cycle" presStyleCnt="0">
        <dgm:presLayoutVars>
          <dgm:dir/>
          <dgm:resizeHandles val="exact"/>
        </dgm:presLayoutVars>
      </dgm:prSet>
      <dgm:spPr/>
    </dgm:pt>
    <dgm:pt modelId="{4C10C54B-4A95-4A52-AB62-F3615ABB0126}" type="pres">
      <dgm:prSet presAssocID="{86796AFD-368E-4E5E-914C-E4E7B4EA05F3}" presName="dummy" presStyleCnt="0"/>
      <dgm:spPr/>
    </dgm:pt>
    <dgm:pt modelId="{EEDFFAB2-E901-4211-8673-12FEF424BEEF}" type="pres">
      <dgm:prSet presAssocID="{86796AFD-368E-4E5E-914C-E4E7B4EA05F3}" presName="node" presStyleLbl="revTx" presStyleIdx="0" presStyleCnt="6" custScaleX="137882">
        <dgm:presLayoutVars>
          <dgm:bulletEnabled val="1"/>
        </dgm:presLayoutVars>
      </dgm:prSet>
      <dgm:spPr/>
    </dgm:pt>
    <dgm:pt modelId="{94B094D0-B626-4ED6-A6D9-1422C8C152AE}" type="pres">
      <dgm:prSet presAssocID="{431FCBC0-786F-4563-A733-AB0BE8E0F320}" presName="sibTrans" presStyleLbl="node1" presStyleIdx="0" presStyleCnt="6"/>
      <dgm:spPr/>
    </dgm:pt>
    <dgm:pt modelId="{B1044180-C790-49F3-947A-52859F3802B7}" type="pres">
      <dgm:prSet presAssocID="{513E2C3E-C150-4758-AAD5-56966104868E}" presName="dummy" presStyleCnt="0"/>
      <dgm:spPr/>
    </dgm:pt>
    <dgm:pt modelId="{ABADCA13-7093-470E-855C-63259F8E75C7}" type="pres">
      <dgm:prSet presAssocID="{513E2C3E-C150-4758-AAD5-56966104868E}" presName="node" presStyleLbl="revTx" presStyleIdx="1" presStyleCnt="6" custScaleX="216077">
        <dgm:presLayoutVars>
          <dgm:bulletEnabled val="1"/>
        </dgm:presLayoutVars>
      </dgm:prSet>
      <dgm:spPr/>
    </dgm:pt>
    <dgm:pt modelId="{194E1ED9-E7BB-43B9-8A76-0E011B8067B1}" type="pres">
      <dgm:prSet presAssocID="{67D5DBA7-4F4F-4B91-9B3B-87770FA71CF5}" presName="sibTrans" presStyleLbl="node1" presStyleIdx="1" presStyleCnt="6"/>
      <dgm:spPr/>
    </dgm:pt>
    <dgm:pt modelId="{7560A758-9422-4E6A-983E-48036F69D97D}" type="pres">
      <dgm:prSet presAssocID="{1A066FC5-CC5B-4FBF-8ACE-29E0E1EA1C6F}" presName="dummy" presStyleCnt="0"/>
      <dgm:spPr/>
    </dgm:pt>
    <dgm:pt modelId="{2734C54B-8B97-4E88-8226-CDDB87DB4D67}" type="pres">
      <dgm:prSet presAssocID="{1A066FC5-CC5B-4FBF-8ACE-29E0E1EA1C6F}" presName="node" presStyleLbl="revTx" presStyleIdx="2" presStyleCnt="6" custScaleX="150675" custScaleY="46196">
        <dgm:presLayoutVars>
          <dgm:bulletEnabled val="1"/>
        </dgm:presLayoutVars>
      </dgm:prSet>
      <dgm:spPr/>
    </dgm:pt>
    <dgm:pt modelId="{CE1A3F16-3BB3-42A0-BE7B-500535A9F7F9}" type="pres">
      <dgm:prSet presAssocID="{4FEBB5F8-D225-4844-9432-3611F03AE1ED}" presName="sibTrans" presStyleLbl="node1" presStyleIdx="2" presStyleCnt="6"/>
      <dgm:spPr/>
    </dgm:pt>
    <dgm:pt modelId="{127D4A88-5177-48B0-97A3-9529581691F2}" type="pres">
      <dgm:prSet presAssocID="{96F23D7F-C695-4878-BEE5-F7659E82B3EE}" presName="dummy" presStyleCnt="0"/>
      <dgm:spPr/>
    </dgm:pt>
    <dgm:pt modelId="{DA4B4412-75CA-4625-9AC7-43985279EFDF}" type="pres">
      <dgm:prSet presAssocID="{96F23D7F-C695-4878-BEE5-F7659E82B3EE}" presName="node" presStyleLbl="revTx" presStyleIdx="3" presStyleCnt="6" custScaleX="171058">
        <dgm:presLayoutVars>
          <dgm:bulletEnabled val="1"/>
        </dgm:presLayoutVars>
      </dgm:prSet>
      <dgm:spPr/>
    </dgm:pt>
    <dgm:pt modelId="{5B6DFF19-ADDE-4A12-9860-090F91ECAE71}" type="pres">
      <dgm:prSet presAssocID="{F3ED49BE-A4C0-4671-B186-52098804BF7E}" presName="sibTrans" presStyleLbl="node1" presStyleIdx="3" presStyleCnt="6"/>
      <dgm:spPr/>
    </dgm:pt>
    <dgm:pt modelId="{3156962C-6FDE-44A3-99D0-EA9256DA8D62}" type="pres">
      <dgm:prSet presAssocID="{8A9DBDC5-FA2C-41D3-9AF9-D2AD7461A209}" presName="dummy" presStyleCnt="0"/>
      <dgm:spPr/>
    </dgm:pt>
    <dgm:pt modelId="{B33E7C25-A049-425A-A655-E604AEBE2995}" type="pres">
      <dgm:prSet presAssocID="{8A9DBDC5-FA2C-41D3-9AF9-D2AD7461A209}" presName="node" presStyleLbl="revTx" presStyleIdx="4" presStyleCnt="6" custScaleX="226038">
        <dgm:presLayoutVars>
          <dgm:bulletEnabled val="1"/>
        </dgm:presLayoutVars>
      </dgm:prSet>
      <dgm:spPr/>
    </dgm:pt>
    <dgm:pt modelId="{761FAD49-735D-4611-86D8-3AAFB9B3E7BC}" type="pres">
      <dgm:prSet presAssocID="{51E5682B-B44B-4646-B0F0-437681CD4E44}" presName="sibTrans" presStyleLbl="node1" presStyleIdx="4" presStyleCnt="6"/>
      <dgm:spPr/>
    </dgm:pt>
    <dgm:pt modelId="{CA242080-EFF6-4901-BD2D-6615A4B7A8D0}" type="pres">
      <dgm:prSet presAssocID="{F0FDB828-927F-4384-B153-86F916E877BA}" presName="dummy" presStyleCnt="0"/>
      <dgm:spPr/>
    </dgm:pt>
    <dgm:pt modelId="{58EA8481-ACE4-49B1-9BC5-77D21BA9E37E}" type="pres">
      <dgm:prSet presAssocID="{F0FDB828-927F-4384-B153-86F916E877BA}" presName="node" presStyleLbl="revTx" presStyleIdx="5" presStyleCnt="6">
        <dgm:presLayoutVars>
          <dgm:bulletEnabled val="1"/>
        </dgm:presLayoutVars>
      </dgm:prSet>
      <dgm:spPr/>
    </dgm:pt>
    <dgm:pt modelId="{CF8BC508-DE19-4CF3-8C38-D1842957EEC4}" type="pres">
      <dgm:prSet presAssocID="{E8A2E31C-CA35-4DEA-8FA2-BFC6605321A1}" presName="sibTrans" presStyleLbl="node1" presStyleIdx="5" presStyleCnt="6"/>
      <dgm:spPr/>
    </dgm:pt>
  </dgm:ptLst>
  <dgm:cxnLst>
    <dgm:cxn modelId="{4A6D9310-8183-4DEF-83B2-902BDFD9A8A0}" srcId="{7B46AFD2-3E6A-49B2-900B-47512058B02E}" destId="{1A066FC5-CC5B-4FBF-8ACE-29E0E1EA1C6F}" srcOrd="2" destOrd="0" parTransId="{0037478C-80B6-46A6-8BF3-268BC3B73FF6}" sibTransId="{4FEBB5F8-D225-4844-9432-3611F03AE1ED}"/>
    <dgm:cxn modelId="{926A4413-E7BE-402A-822F-DD06166BCDFF}" type="presOf" srcId="{67D5DBA7-4F4F-4B91-9B3B-87770FA71CF5}" destId="{194E1ED9-E7BB-43B9-8A76-0E011B8067B1}" srcOrd="0" destOrd="0" presId="urn:microsoft.com/office/officeart/2005/8/layout/cycle1"/>
    <dgm:cxn modelId="{0ECC3422-C254-4BD6-B626-927E0D9F64BA}" type="presOf" srcId="{86796AFD-368E-4E5E-914C-E4E7B4EA05F3}" destId="{EEDFFAB2-E901-4211-8673-12FEF424BEEF}" srcOrd="0" destOrd="0" presId="urn:microsoft.com/office/officeart/2005/8/layout/cycle1"/>
    <dgm:cxn modelId="{4509A732-3EAC-4117-9705-ED3DB7FB4EB0}" srcId="{7B46AFD2-3E6A-49B2-900B-47512058B02E}" destId="{513E2C3E-C150-4758-AAD5-56966104868E}" srcOrd="1" destOrd="0" parTransId="{C70B6ADF-2387-42E6-926B-16C46C7F3012}" sibTransId="{67D5DBA7-4F4F-4B91-9B3B-87770FA71CF5}"/>
    <dgm:cxn modelId="{6941FA5C-9ABD-4978-9D16-D4E5EAC82DEA}" type="presOf" srcId="{F0FDB828-927F-4384-B153-86F916E877BA}" destId="{58EA8481-ACE4-49B1-9BC5-77D21BA9E37E}" srcOrd="0" destOrd="0" presId="urn:microsoft.com/office/officeart/2005/8/layout/cycle1"/>
    <dgm:cxn modelId="{B4BFBF5F-9C6D-42AA-A29E-5AC971812C9C}" type="presOf" srcId="{7B46AFD2-3E6A-49B2-900B-47512058B02E}" destId="{D09FE444-59A9-4633-9F10-BD3AFECA4E39}" srcOrd="0" destOrd="0" presId="urn:microsoft.com/office/officeart/2005/8/layout/cycle1"/>
    <dgm:cxn modelId="{1F742747-1CE4-4886-8123-83DDE27D8950}" type="presOf" srcId="{4FEBB5F8-D225-4844-9432-3611F03AE1ED}" destId="{CE1A3F16-3BB3-42A0-BE7B-500535A9F7F9}" srcOrd="0" destOrd="0" presId="urn:microsoft.com/office/officeart/2005/8/layout/cycle1"/>
    <dgm:cxn modelId="{027A2749-C6C1-4154-8299-6D46873A4A25}" srcId="{7B46AFD2-3E6A-49B2-900B-47512058B02E}" destId="{86796AFD-368E-4E5E-914C-E4E7B4EA05F3}" srcOrd="0" destOrd="0" parTransId="{D753934C-4650-4239-B81E-53075E717499}" sibTransId="{431FCBC0-786F-4563-A733-AB0BE8E0F320}"/>
    <dgm:cxn modelId="{1E72E253-EDE1-4163-A6E1-98ED81ACC9D5}" srcId="{7B46AFD2-3E6A-49B2-900B-47512058B02E}" destId="{96F23D7F-C695-4878-BEE5-F7659E82B3EE}" srcOrd="3" destOrd="0" parTransId="{E3FA32B5-A548-45CC-856C-8E51A1B7A047}" sibTransId="{F3ED49BE-A4C0-4671-B186-52098804BF7E}"/>
    <dgm:cxn modelId="{6F574A55-2938-41AF-8CEC-7ABF4F1CC160}" type="presOf" srcId="{96F23D7F-C695-4878-BEE5-F7659E82B3EE}" destId="{DA4B4412-75CA-4625-9AC7-43985279EFDF}" srcOrd="0" destOrd="0" presId="urn:microsoft.com/office/officeart/2005/8/layout/cycle1"/>
    <dgm:cxn modelId="{0D52C475-16FD-44DD-9BC5-1EB358077872}" type="presOf" srcId="{E8A2E31C-CA35-4DEA-8FA2-BFC6605321A1}" destId="{CF8BC508-DE19-4CF3-8C38-D1842957EEC4}" srcOrd="0" destOrd="0" presId="urn:microsoft.com/office/officeart/2005/8/layout/cycle1"/>
    <dgm:cxn modelId="{ACDA2F59-09C5-436F-BAF0-16858F557965}" type="presOf" srcId="{8A9DBDC5-FA2C-41D3-9AF9-D2AD7461A209}" destId="{B33E7C25-A049-425A-A655-E604AEBE2995}" srcOrd="0" destOrd="0" presId="urn:microsoft.com/office/officeart/2005/8/layout/cycle1"/>
    <dgm:cxn modelId="{F560DC7C-2FC4-4175-B3BB-8316F8FCE846}" type="presOf" srcId="{431FCBC0-786F-4563-A733-AB0BE8E0F320}" destId="{94B094D0-B626-4ED6-A6D9-1422C8C152AE}" srcOrd="0" destOrd="0" presId="urn:microsoft.com/office/officeart/2005/8/layout/cycle1"/>
    <dgm:cxn modelId="{4F936F7D-B3D9-47C1-BE28-24EBC2139BD3}" type="presOf" srcId="{51E5682B-B44B-4646-B0F0-437681CD4E44}" destId="{761FAD49-735D-4611-86D8-3AAFB9B3E7BC}" srcOrd="0" destOrd="0" presId="urn:microsoft.com/office/officeart/2005/8/layout/cycle1"/>
    <dgm:cxn modelId="{207F6B8E-2425-46FF-9CA9-DA3619FA4C82}" srcId="{7B46AFD2-3E6A-49B2-900B-47512058B02E}" destId="{8A9DBDC5-FA2C-41D3-9AF9-D2AD7461A209}" srcOrd="4" destOrd="0" parTransId="{5F6116BA-AD2D-46EF-BA5F-3C572F11212B}" sibTransId="{51E5682B-B44B-4646-B0F0-437681CD4E44}"/>
    <dgm:cxn modelId="{EAD7FF95-733C-4B70-8E0D-2D66ED7EBE99}" type="presOf" srcId="{513E2C3E-C150-4758-AAD5-56966104868E}" destId="{ABADCA13-7093-470E-855C-63259F8E75C7}" srcOrd="0" destOrd="0" presId="urn:microsoft.com/office/officeart/2005/8/layout/cycle1"/>
    <dgm:cxn modelId="{B73413C6-832A-4289-A9F4-E926D3239D6A}" type="presOf" srcId="{F3ED49BE-A4C0-4671-B186-52098804BF7E}" destId="{5B6DFF19-ADDE-4A12-9860-090F91ECAE71}" srcOrd="0" destOrd="0" presId="urn:microsoft.com/office/officeart/2005/8/layout/cycle1"/>
    <dgm:cxn modelId="{13AF00EB-CA79-454F-8AED-0171F2BD0264}" srcId="{7B46AFD2-3E6A-49B2-900B-47512058B02E}" destId="{F0FDB828-927F-4384-B153-86F916E877BA}" srcOrd="5" destOrd="0" parTransId="{61F7E747-C01A-464F-B3EF-F543DEE964D9}" sibTransId="{E8A2E31C-CA35-4DEA-8FA2-BFC6605321A1}"/>
    <dgm:cxn modelId="{68C346F9-F7BD-47FC-9864-056FDC235492}" type="presOf" srcId="{1A066FC5-CC5B-4FBF-8ACE-29E0E1EA1C6F}" destId="{2734C54B-8B97-4E88-8226-CDDB87DB4D67}" srcOrd="0" destOrd="0" presId="urn:microsoft.com/office/officeart/2005/8/layout/cycle1"/>
    <dgm:cxn modelId="{B7FF3AE3-DE16-45FE-9E1C-F6FCA8FDBE48}" type="presParOf" srcId="{D09FE444-59A9-4633-9F10-BD3AFECA4E39}" destId="{4C10C54B-4A95-4A52-AB62-F3615ABB0126}" srcOrd="0" destOrd="0" presId="urn:microsoft.com/office/officeart/2005/8/layout/cycle1"/>
    <dgm:cxn modelId="{99BFECF3-A334-412C-AAC0-D19100497E26}" type="presParOf" srcId="{D09FE444-59A9-4633-9F10-BD3AFECA4E39}" destId="{EEDFFAB2-E901-4211-8673-12FEF424BEEF}" srcOrd="1" destOrd="0" presId="urn:microsoft.com/office/officeart/2005/8/layout/cycle1"/>
    <dgm:cxn modelId="{EDEFE09B-A29D-4617-8E0C-CAA6A1AD7A1B}" type="presParOf" srcId="{D09FE444-59A9-4633-9F10-BD3AFECA4E39}" destId="{94B094D0-B626-4ED6-A6D9-1422C8C152AE}" srcOrd="2" destOrd="0" presId="urn:microsoft.com/office/officeart/2005/8/layout/cycle1"/>
    <dgm:cxn modelId="{87743FC3-2FD4-4C3B-BD4C-C2BFBA1933F4}" type="presParOf" srcId="{D09FE444-59A9-4633-9F10-BD3AFECA4E39}" destId="{B1044180-C790-49F3-947A-52859F3802B7}" srcOrd="3" destOrd="0" presId="urn:microsoft.com/office/officeart/2005/8/layout/cycle1"/>
    <dgm:cxn modelId="{B3F2309A-289E-489A-B86B-93C1464428F9}" type="presParOf" srcId="{D09FE444-59A9-4633-9F10-BD3AFECA4E39}" destId="{ABADCA13-7093-470E-855C-63259F8E75C7}" srcOrd="4" destOrd="0" presId="urn:microsoft.com/office/officeart/2005/8/layout/cycle1"/>
    <dgm:cxn modelId="{93F700F4-8AC0-4949-86FE-E3F7CBC9255E}" type="presParOf" srcId="{D09FE444-59A9-4633-9F10-BD3AFECA4E39}" destId="{194E1ED9-E7BB-43B9-8A76-0E011B8067B1}" srcOrd="5" destOrd="0" presId="urn:microsoft.com/office/officeart/2005/8/layout/cycle1"/>
    <dgm:cxn modelId="{0FCF1AC4-F0DB-4005-B4D7-6A7A53B4557B}" type="presParOf" srcId="{D09FE444-59A9-4633-9F10-BD3AFECA4E39}" destId="{7560A758-9422-4E6A-983E-48036F69D97D}" srcOrd="6" destOrd="0" presId="urn:microsoft.com/office/officeart/2005/8/layout/cycle1"/>
    <dgm:cxn modelId="{99CE2A2E-CAB8-417C-B60F-753DCAC880DC}" type="presParOf" srcId="{D09FE444-59A9-4633-9F10-BD3AFECA4E39}" destId="{2734C54B-8B97-4E88-8226-CDDB87DB4D67}" srcOrd="7" destOrd="0" presId="urn:microsoft.com/office/officeart/2005/8/layout/cycle1"/>
    <dgm:cxn modelId="{0E20EB38-C678-43C1-A5CB-6A4A22CFA0B9}" type="presParOf" srcId="{D09FE444-59A9-4633-9F10-BD3AFECA4E39}" destId="{CE1A3F16-3BB3-42A0-BE7B-500535A9F7F9}" srcOrd="8" destOrd="0" presId="urn:microsoft.com/office/officeart/2005/8/layout/cycle1"/>
    <dgm:cxn modelId="{E895DC5A-D09E-4262-9504-A1E77B842BDF}" type="presParOf" srcId="{D09FE444-59A9-4633-9F10-BD3AFECA4E39}" destId="{127D4A88-5177-48B0-97A3-9529581691F2}" srcOrd="9" destOrd="0" presId="urn:microsoft.com/office/officeart/2005/8/layout/cycle1"/>
    <dgm:cxn modelId="{D1B1D474-54C0-4C5C-B044-5078438677EA}" type="presParOf" srcId="{D09FE444-59A9-4633-9F10-BD3AFECA4E39}" destId="{DA4B4412-75CA-4625-9AC7-43985279EFDF}" srcOrd="10" destOrd="0" presId="urn:microsoft.com/office/officeart/2005/8/layout/cycle1"/>
    <dgm:cxn modelId="{E62160BA-195C-4398-8310-AC4F35D4C55F}" type="presParOf" srcId="{D09FE444-59A9-4633-9F10-BD3AFECA4E39}" destId="{5B6DFF19-ADDE-4A12-9860-090F91ECAE71}" srcOrd="11" destOrd="0" presId="urn:microsoft.com/office/officeart/2005/8/layout/cycle1"/>
    <dgm:cxn modelId="{7A92154C-4F18-4155-81A9-48B98C8DF015}" type="presParOf" srcId="{D09FE444-59A9-4633-9F10-BD3AFECA4E39}" destId="{3156962C-6FDE-44A3-99D0-EA9256DA8D62}" srcOrd="12" destOrd="0" presId="urn:microsoft.com/office/officeart/2005/8/layout/cycle1"/>
    <dgm:cxn modelId="{082056AB-E304-4DDB-8EB3-AE160500FFE9}" type="presParOf" srcId="{D09FE444-59A9-4633-9F10-BD3AFECA4E39}" destId="{B33E7C25-A049-425A-A655-E604AEBE2995}" srcOrd="13" destOrd="0" presId="urn:microsoft.com/office/officeart/2005/8/layout/cycle1"/>
    <dgm:cxn modelId="{33464676-AC2C-4F73-82DA-D4A3BA89F626}" type="presParOf" srcId="{D09FE444-59A9-4633-9F10-BD3AFECA4E39}" destId="{761FAD49-735D-4611-86D8-3AAFB9B3E7BC}" srcOrd="14" destOrd="0" presId="urn:microsoft.com/office/officeart/2005/8/layout/cycle1"/>
    <dgm:cxn modelId="{2CBAF6FB-8375-40DC-8AAD-AAAA8C582EC4}" type="presParOf" srcId="{D09FE444-59A9-4633-9F10-BD3AFECA4E39}" destId="{CA242080-EFF6-4901-BD2D-6615A4B7A8D0}" srcOrd="15" destOrd="0" presId="urn:microsoft.com/office/officeart/2005/8/layout/cycle1"/>
    <dgm:cxn modelId="{BB17A72E-3DE1-4076-81C6-061534842530}" type="presParOf" srcId="{D09FE444-59A9-4633-9F10-BD3AFECA4E39}" destId="{58EA8481-ACE4-49B1-9BC5-77D21BA9E37E}" srcOrd="16" destOrd="0" presId="urn:microsoft.com/office/officeart/2005/8/layout/cycle1"/>
    <dgm:cxn modelId="{EB9D6DF1-86F2-4E9A-94A6-1F1427BBC4E2}" type="presParOf" srcId="{D09FE444-59A9-4633-9F10-BD3AFECA4E39}" destId="{CF8BC508-DE19-4CF3-8C38-D1842957EEC4}" srcOrd="17"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29630B-2282-422F-A838-A54D41769AB1}"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en-GB"/>
        </a:p>
      </dgm:t>
    </dgm:pt>
    <dgm:pt modelId="{D8EF3405-A335-45CD-8749-4419501670F1}">
      <dgm:prSet phldrT="[Text]"/>
      <dgm:spPr/>
      <dgm:t>
        <a:bodyPr/>
        <a:lstStyle/>
        <a:p>
          <a:r>
            <a:rPr lang="en-GB" dirty="0"/>
            <a:t>Empirical research</a:t>
          </a:r>
        </a:p>
      </dgm:t>
    </dgm:pt>
    <dgm:pt modelId="{F58C8C87-8C32-4D65-8452-B563737FC0EF}" type="parTrans" cxnId="{1CD173A6-043E-4DD1-8558-D1FC66F9F63A}">
      <dgm:prSet/>
      <dgm:spPr/>
      <dgm:t>
        <a:bodyPr/>
        <a:lstStyle/>
        <a:p>
          <a:endParaRPr lang="en-GB"/>
        </a:p>
      </dgm:t>
    </dgm:pt>
    <dgm:pt modelId="{AC03AD16-316B-4740-B2F9-F4966540ACCC}" type="sibTrans" cxnId="{1CD173A6-043E-4DD1-8558-D1FC66F9F63A}">
      <dgm:prSet/>
      <dgm:spPr/>
      <dgm:t>
        <a:bodyPr/>
        <a:lstStyle/>
        <a:p>
          <a:endParaRPr lang="en-GB"/>
        </a:p>
      </dgm:t>
    </dgm:pt>
    <dgm:pt modelId="{21B78E24-B951-4008-AF61-45CE9BC7E1F4}">
      <dgm:prSet phldrT="[Text]"/>
      <dgm:spPr/>
      <dgm:t>
        <a:bodyPr/>
        <a:lstStyle/>
        <a:p>
          <a:r>
            <a:rPr lang="en-GB" dirty="0"/>
            <a:t>Explorative research</a:t>
          </a:r>
        </a:p>
      </dgm:t>
    </dgm:pt>
    <dgm:pt modelId="{2DFBB46D-9D88-46F9-B3DF-4727C1C11845}" type="parTrans" cxnId="{F438984B-4D51-495E-ACAD-EE5A9E43D1A6}">
      <dgm:prSet/>
      <dgm:spPr/>
      <dgm:t>
        <a:bodyPr/>
        <a:lstStyle/>
        <a:p>
          <a:endParaRPr lang="en-GB"/>
        </a:p>
      </dgm:t>
    </dgm:pt>
    <dgm:pt modelId="{D1394095-8415-45A4-BA0E-471B65F0BF70}" type="sibTrans" cxnId="{F438984B-4D51-495E-ACAD-EE5A9E43D1A6}">
      <dgm:prSet/>
      <dgm:spPr/>
      <dgm:t>
        <a:bodyPr/>
        <a:lstStyle/>
        <a:p>
          <a:endParaRPr lang="en-GB"/>
        </a:p>
      </dgm:t>
    </dgm:pt>
    <dgm:pt modelId="{4BED4942-0DB3-45EF-9512-251C33904D60}">
      <dgm:prSet phldrT="[Text]"/>
      <dgm:spPr/>
      <dgm:t>
        <a:bodyPr/>
        <a:lstStyle/>
        <a:p>
          <a:r>
            <a:rPr lang="en-GB" dirty="0"/>
            <a:t>Explanatory research</a:t>
          </a:r>
        </a:p>
      </dgm:t>
    </dgm:pt>
    <dgm:pt modelId="{B5713839-F1F1-4ECF-BAF5-6FA0E9DF0ABB}" type="parTrans" cxnId="{6BF463B0-681A-478C-BC86-CB4B5993FFB9}">
      <dgm:prSet/>
      <dgm:spPr/>
      <dgm:t>
        <a:bodyPr/>
        <a:lstStyle/>
        <a:p>
          <a:endParaRPr lang="en-GB"/>
        </a:p>
      </dgm:t>
    </dgm:pt>
    <dgm:pt modelId="{8B4E3694-0DD4-4E8D-A41E-C4F0390E8550}" type="sibTrans" cxnId="{6BF463B0-681A-478C-BC86-CB4B5993FFB9}">
      <dgm:prSet/>
      <dgm:spPr/>
      <dgm:t>
        <a:bodyPr/>
        <a:lstStyle/>
        <a:p>
          <a:endParaRPr lang="en-GB"/>
        </a:p>
      </dgm:t>
    </dgm:pt>
    <dgm:pt modelId="{12FDA9F0-1FFE-4AA4-A17A-935BAA96E88B}">
      <dgm:prSet phldrT="[Text]"/>
      <dgm:spPr>
        <a:solidFill>
          <a:schemeClr val="accent6">
            <a:lumMod val="75000"/>
          </a:schemeClr>
        </a:solidFill>
      </dgm:spPr>
      <dgm:t>
        <a:bodyPr/>
        <a:lstStyle/>
        <a:p>
          <a:r>
            <a:rPr lang="en-GB" dirty="0"/>
            <a:t>Descriptive research</a:t>
          </a:r>
        </a:p>
      </dgm:t>
    </dgm:pt>
    <dgm:pt modelId="{2397AF45-B1C3-4905-A3E8-47724FDCE397}" type="parTrans" cxnId="{9387CEFE-172F-47B4-A191-79361EA75DB0}">
      <dgm:prSet/>
      <dgm:spPr/>
      <dgm:t>
        <a:bodyPr/>
        <a:lstStyle/>
        <a:p>
          <a:endParaRPr lang="en-GB"/>
        </a:p>
      </dgm:t>
    </dgm:pt>
    <dgm:pt modelId="{9E3F6087-8B02-4F27-A733-F8020135C1AC}" type="sibTrans" cxnId="{9387CEFE-172F-47B4-A191-79361EA75DB0}">
      <dgm:prSet/>
      <dgm:spPr/>
      <dgm:t>
        <a:bodyPr/>
        <a:lstStyle/>
        <a:p>
          <a:endParaRPr lang="en-GB"/>
        </a:p>
      </dgm:t>
    </dgm:pt>
    <dgm:pt modelId="{B2FCC7BC-E81B-4C3C-92FF-63E36ECCF936}">
      <dgm:prSet phldrT="[Text]"/>
      <dgm:spPr/>
      <dgm:t>
        <a:bodyPr/>
        <a:lstStyle/>
        <a:p>
          <a:r>
            <a:rPr lang="en-GB" dirty="0"/>
            <a:t>Prognostic research</a:t>
          </a:r>
        </a:p>
      </dgm:t>
    </dgm:pt>
    <dgm:pt modelId="{F9909D47-0468-4AF0-BA3B-66CB27EC315E}" type="parTrans" cxnId="{66EACE29-85AF-4851-963E-98DF0D0537EB}">
      <dgm:prSet/>
      <dgm:spPr/>
      <dgm:t>
        <a:bodyPr/>
        <a:lstStyle/>
        <a:p>
          <a:endParaRPr lang="en-GB"/>
        </a:p>
      </dgm:t>
    </dgm:pt>
    <dgm:pt modelId="{10FDCAAF-F761-4364-8C55-CF109AD37EB9}" type="sibTrans" cxnId="{66EACE29-85AF-4851-963E-98DF0D0537EB}">
      <dgm:prSet/>
      <dgm:spPr/>
      <dgm:t>
        <a:bodyPr/>
        <a:lstStyle/>
        <a:p>
          <a:endParaRPr lang="en-GB"/>
        </a:p>
      </dgm:t>
    </dgm:pt>
    <dgm:pt modelId="{9D02BF1E-B5BB-4397-83E0-B947DF2B5692}">
      <dgm:prSet phldrT="[Text]"/>
      <dgm:spPr/>
      <dgm:t>
        <a:bodyPr/>
        <a:lstStyle/>
        <a:p>
          <a:r>
            <a:rPr lang="en-GB" dirty="0"/>
            <a:t>Evaluative research</a:t>
          </a:r>
        </a:p>
      </dgm:t>
    </dgm:pt>
    <dgm:pt modelId="{34C0F78A-743A-453C-92A4-FF86BA6527B0}" type="parTrans" cxnId="{71F5BB5D-41CA-4C9D-B1EF-616CE4475386}">
      <dgm:prSet/>
      <dgm:spPr/>
      <dgm:t>
        <a:bodyPr/>
        <a:lstStyle/>
        <a:p>
          <a:endParaRPr lang="en-GB"/>
        </a:p>
      </dgm:t>
    </dgm:pt>
    <dgm:pt modelId="{789679BB-9FB0-4E7E-83B8-118987E0BED8}" type="sibTrans" cxnId="{71F5BB5D-41CA-4C9D-B1EF-616CE4475386}">
      <dgm:prSet/>
      <dgm:spPr/>
      <dgm:t>
        <a:bodyPr/>
        <a:lstStyle/>
        <a:p>
          <a:endParaRPr lang="en-GB"/>
        </a:p>
      </dgm:t>
    </dgm:pt>
    <dgm:pt modelId="{B160E25E-04B5-4B33-97C7-269FC31F3F9D}" type="pres">
      <dgm:prSet presAssocID="{AC29630B-2282-422F-A838-A54D41769AB1}" presName="mainComposite" presStyleCnt="0">
        <dgm:presLayoutVars>
          <dgm:chPref val="1"/>
          <dgm:dir/>
          <dgm:animOne val="branch"/>
          <dgm:animLvl val="lvl"/>
          <dgm:resizeHandles val="exact"/>
        </dgm:presLayoutVars>
      </dgm:prSet>
      <dgm:spPr/>
    </dgm:pt>
    <dgm:pt modelId="{56985AE9-076D-48F6-AD7C-4AD77A053177}" type="pres">
      <dgm:prSet presAssocID="{AC29630B-2282-422F-A838-A54D41769AB1}" presName="hierFlow" presStyleCnt="0"/>
      <dgm:spPr/>
    </dgm:pt>
    <dgm:pt modelId="{03235F2B-DF4D-40A3-A2B0-F11DC47914F4}" type="pres">
      <dgm:prSet presAssocID="{AC29630B-2282-422F-A838-A54D41769AB1}" presName="hierChild1" presStyleCnt="0">
        <dgm:presLayoutVars>
          <dgm:chPref val="1"/>
          <dgm:animOne val="branch"/>
          <dgm:animLvl val="lvl"/>
        </dgm:presLayoutVars>
      </dgm:prSet>
      <dgm:spPr/>
    </dgm:pt>
    <dgm:pt modelId="{A361BF66-8F85-46B2-BD1C-0345C1998A22}" type="pres">
      <dgm:prSet presAssocID="{D8EF3405-A335-45CD-8749-4419501670F1}" presName="Name14" presStyleCnt="0"/>
      <dgm:spPr/>
    </dgm:pt>
    <dgm:pt modelId="{79B90AD4-BF6D-4A4E-9EDD-E9FB146A9683}" type="pres">
      <dgm:prSet presAssocID="{D8EF3405-A335-45CD-8749-4419501670F1}" presName="level1Shape" presStyleLbl="node0" presStyleIdx="0" presStyleCnt="1" custLinFactNeighborY="-847">
        <dgm:presLayoutVars>
          <dgm:chPref val="3"/>
        </dgm:presLayoutVars>
      </dgm:prSet>
      <dgm:spPr/>
    </dgm:pt>
    <dgm:pt modelId="{FB6BAE89-7A1B-412D-A4A2-7C3B2D4BE0BD}" type="pres">
      <dgm:prSet presAssocID="{D8EF3405-A335-45CD-8749-4419501670F1}" presName="hierChild2" presStyleCnt="0"/>
      <dgm:spPr/>
    </dgm:pt>
    <dgm:pt modelId="{BD748D7B-2FBD-4494-AFF8-4008491ADAF4}" type="pres">
      <dgm:prSet presAssocID="{2DFBB46D-9D88-46F9-B3DF-4727C1C11845}" presName="Name19" presStyleLbl="parChTrans1D2" presStyleIdx="0" presStyleCnt="5"/>
      <dgm:spPr/>
    </dgm:pt>
    <dgm:pt modelId="{EA40C842-8352-4E22-A5D0-F80C8D6AF32A}" type="pres">
      <dgm:prSet presAssocID="{21B78E24-B951-4008-AF61-45CE9BC7E1F4}" presName="Name21" presStyleCnt="0"/>
      <dgm:spPr/>
    </dgm:pt>
    <dgm:pt modelId="{ED5CBA59-7FF2-4C56-807A-9AB3610BA431}" type="pres">
      <dgm:prSet presAssocID="{21B78E24-B951-4008-AF61-45CE9BC7E1F4}" presName="level2Shape" presStyleLbl="node2" presStyleIdx="0" presStyleCnt="5"/>
      <dgm:spPr/>
    </dgm:pt>
    <dgm:pt modelId="{73F4CA2A-E350-466B-95F7-847B7A1667D9}" type="pres">
      <dgm:prSet presAssocID="{21B78E24-B951-4008-AF61-45CE9BC7E1F4}" presName="hierChild3" presStyleCnt="0"/>
      <dgm:spPr/>
    </dgm:pt>
    <dgm:pt modelId="{F551AB70-1DC8-403A-B502-9C86DCDD4923}" type="pres">
      <dgm:prSet presAssocID="{B5713839-F1F1-4ECF-BAF5-6FA0E9DF0ABB}" presName="Name19" presStyleLbl="parChTrans1D2" presStyleIdx="1" presStyleCnt="5"/>
      <dgm:spPr/>
    </dgm:pt>
    <dgm:pt modelId="{33E73BE0-18D6-4997-BC71-B8EE961BDD4C}" type="pres">
      <dgm:prSet presAssocID="{4BED4942-0DB3-45EF-9512-251C33904D60}" presName="Name21" presStyleCnt="0"/>
      <dgm:spPr/>
    </dgm:pt>
    <dgm:pt modelId="{2F591CB9-7BBD-491B-B749-DE8E5A9158C3}" type="pres">
      <dgm:prSet presAssocID="{4BED4942-0DB3-45EF-9512-251C33904D60}" presName="level2Shape" presStyleLbl="node2" presStyleIdx="1" presStyleCnt="5"/>
      <dgm:spPr/>
    </dgm:pt>
    <dgm:pt modelId="{1D20953C-4257-4C55-A2BF-CA811D43ABDD}" type="pres">
      <dgm:prSet presAssocID="{4BED4942-0DB3-45EF-9512-251C33904D60}" presName="hierChild3" presStyleCnt="0"/>
      <dgm:spPr/>
    </dgm:pt>
    <dgm:pt modelId="{BB7C3AA7-7871-413E-9EC7-CBB25810C78C}" type="pres">
      <dgm:prSet presAssocID="{2397AF45-B1C3-4905-A3E8-47724FDCE397}" presName="Name19" presStyleLbl="parChTrans1D2" presStyleIdx="2" presStyleCnt="5"/>
      <dgm:spPr/>
    </dgm:pt>
    <dgm:pt modelId="{F4B37C79-D116-4F0C-B9CA-4DADAF889C35}" type="pres">
      <dgm:prSet presAssocID="{12FDA9F0-1FFE-4AA4-A17A-935BAA96E88B}" presName="Name21" presStyleCnt="0"/>
      <dgm:spPr/>
    </dgm:pt>
    <dgm:pt modelId="{8B7F3EC8-96D2-413B-9030-283D8013B9F1}" type="pres">
      <dgm:prSet presAssocID="{12FDA9F0-1FFE-4AA4-A17A-935BAA96E88B}" presName="level2Shape" presStyleLbl="node2" presStyleIdx="2" presStyleCnt="5"/>
      <dgm:spPr/>
    </dgm:pt>
    <dgm:pt modelId="{4F0E12F7-D83D-4BCB-B5AA-01F382430089}" type="pres">
      <dgm:prSet presAssocID="{12FDA9F0-1FFE-4AA4-A17A-935BAA96E88B}" presName="hierChild3" presStyleCnt="0"/>
      <dgm:spPr/>
    </dgm:pt>
    <dgm:pt modelId="{3D74141A-47B8-41E6-9DD9-F93A6FF7B9FD}" type="pres">
      <dgm:prSet presAssocID="{F9909D47-0468-4AF0-BA3B-66CB27EC315E}" presName="Name19" presStyleLbl="parChTrans1D2" presStyleIdx="3" presStyleCnt="5"/>
      <dgm:spPr/>
    </dgm:pt>
    <dgm:pt modelId="{1F599A97-3D8D-4F85-85D5-73F95798AB33}" type="pres">
      <dgm:prSet presAssocID="{B2FCC7BC-E81B-4C3C-92FF-63E36ECCF936}" presName="Name21" presStyleCnt="0"/>
      <dgm:spPr/>
    </dgm:pt>
    <dgm:pt modelId="{E02F6E8A-B96A-4C9B-B1BD-DB1D2550035E}" type="pres">
      <dgm:prSet presAssocID="{B2FCC7BC-E81B-4C3C-92FF-63E36ECCF936}" presName="level2Shape" presStyleLbl="node2" presStyleIdx="3" presStyleCnt="5"/>
      <dgm:spPr/>
    </dgm:pt>
    <dgm:pt modelId="{06BA62BB-8AA0-4299-9F52-AB106470191E}" type="pres">
      <dgm:prSet presAssocID="{B2FCC7BC-E81B-4C3C-92FF-63E36ECCF936}" presName="hierChild3" presStyleCnt="0"/>
      <dgm:spPr/>
    </dgm:pt>
    <dgm:pt modelId="{7E0CF1BB-205E-4C62-84A0-417EE9E17C6F}" type="pres">
      <dgm:prSet presAssocID="{34C0F78A-743A-453C-92A4-FF86BA6527B0}" presName="Name19" presStyleLbl="parChTrans1D2" presStyleIdx="4" presStyleCnt="5"/>
      <dgm:spPr/>
    </dgm:pt>
    <dgm:pt modelId="{6F1C496F-C72C-4559-9665-543DF279E8E1}" type="pres">
      <dgm:prSet presAssocID="{9D02BF1E-B5BB-4397-83E0-B947DF2B5692}" presName="Name21" presStyleCnt="0"/>
      <dgm:spPr/>
    </dgm:pt>
    <dgm:pt modelId="{008B6402-ED9A-4AAD-9628-06B33B9029B9}" type="pres">
      <dgm:prSet presAssocID="{9D02BF1E-B5BB-4397-83E0-B947DF2B5692}" presName="level2Shape" presStyleLbl="node2" presStyleIdx="4" presStyleCnt="5"/>
      <dgm:spPr/>
    </dgm:pt>
    <dgm:pt modelId="{9235717D-1952-4461-A71F-000AA641F193}" type="pres">
      <dgm:prSet presAssocID="{9D02BF1E-B5BB-4397-83E0-B947DF2B5692}" presName="hierChild3" presStyleCnt="0"/>
      <dgm:spPr/>
    </dgm:pt>
    <dgm:pt modelId="{68A23629-0F0A-4EC8-B4F2-A25563807D34}" type="pres">
      <dgm:prSet presAssocID="{AC29630B-2282-422F-A838-A54D41769AB1}" presName="bgShapesFlow" presStyleCnt="0"/>
      <dgm:spPr/>
    </dgm:pt>
  </dgm:ptLst>
  <dgm:cxnLst>
    <dgm:cxn modelId="{0D726224-EEB9-47C5-A994-EF58D7D2F2F2}" type="presOf" srcId="{34C0F78A-743A-453C-92A4-FF86BA6527B0}" destId="{7E0CF1BB-205E-4C62-84A0-417EE9E17C6F}" srcOrd="0" destOrd="0" presId="urn:microsoft.com/office/officeart/2005/8/layout/hierarchy6"/>
    <dgm:cxn modelId="{66EACE29-85AF-4851-963E-98DF0D0537EB}" srcId="{D8EF3405-A335-45CD-8749-4419501670F1}" destId="{B2FCC7BC-E81B-4C3C-92FF-63E36ECCF936}" srcOrd="3" destOrd="0" parTransId="{F9909D47-0468-4AF0-BA3B-66CB27EC315E}" sibTransId="{10FDCAAF-F761-4364-8C55-CF109AD37EB9}"/>
    <dgm:cxn modelId="{AEA5C934-CA82-4082-A67C-E96A4786F9C2}" type="presOf" srcId="{21B78E24-B951-4008-AF61-45CE9BC7E1F4}" destId="{ED5CBA59-7FF2-4C56-807A-9AB3610BA431}" srcOrd="0" destOrd="0" presId="urn:microsoft.com/office/officeart/2005/8/layout/hierarchy6"/>
    <dgm:cxn modelId="{DEB1A53E-FCC0-45FE-913C-F2261A6556FD}" type="presOf" srcId="{2DFBB46D-9D88-46F9-B3DF-4727C1C11845}" destId="{BD748D7B-2FBD-4494-AFF8-4008491ADAF4}" srcOrd="0" destOrd="0" presId="urn:microsoft.com/office/officeart/2005/8/layout/hierarchy6"/>
    <dgm:cxn modelId="{71F5BB5D-41CA-4C9D-B1EF-616CE4475386}" srcId="{D8EF3405-A335-45CD-8749-4419501670F1}" destId="{9D02BF1E-B5BB-4397-83E0-B947DF2B5692}" srcOrd="4" destOrd="0" parTransId="{34C0F78A-743A-453C-92A4-FF86BA6527B0}" sibTransId="{789679BB-9FB0-4E7E-83B8-118987E0BED8}"/>
    <dgm:cxn modelId="{F438984B-4D51-495E-ACAD-EE5A9E43D1A6}" srcId="{D8EF3405-A335-45CD-8749-4419501670F1}" destId="{21B78E24-B951-4008-AF61-45CE9BC7E1F4}" srcOrd="0" destOrd="0" parTransId="{2DFBB46D-9D88-46F9-B3DF-4727C1C11845}" sibTransId="{D1394095-8415-45A4-BA0E-471B65F0BF70}"/>
    <dgm:cxn modelId="{6F3C6755-1644-411C-AA2E-C87BDB66B4BB}" type="presOf" srcId="{B5713839-F1F1-4ECF-BAF5-6FA0E9DF0ABB}" destId="{F551AB70-1DC8-403A-B502-9C86DCDD4923}" srcOrd="0" destOrd="0" presId="urn:microsoft.com/office/officeart/2005/8/layout/hierarchy6"/>
    <dgm:cxn modelId="{CBA94078-F653-4761-80D4-D76B0A1C8CA5}" type="presOf" srcId="{F9909D47-0468-4AF0-BA3B-66CB27EC315E}" destId="{3D74141A-47B8-41E6-9DD9-F93A6FF7B9FD}" srcOrd="0" destOrd="0" presId="urn:microsoft.com/office/officeart/2005/8/layout/hierarchy6"/>
    <dgm:cxn modelId="{BF59C38D-3CF6-4E7C-9DF6-4313ADC4EF5A}" type="presOf" srcId="{9D02BF1E-B5BB-4397-83E0-B947DF2B5692}" destId="{008B6402-ED9A-4AAD-9628-06B33B9029B9}" srcOrd="0" destOrd="0" presId="urn:microsoft.com/office/officeart/2005/8/layout/hierarchy6"/>
    <dgm:cxn modelId="{5B2F7CA0-F0F9-4A5E-9CFA-C8B7319567B4}" type="presOf" srcId="{4BED4942-0DB3-45EF-9512-251C33904D60}" destId="{2F591CB9-7BBD-491B-B749-DE8E5A9158C3}" srcOrd="0" destOrd="0" presId="urn:microsoft.com/office/officeart/2005/8/layout/hierarchy6"/>
    <dgm:cxn modelId="{1CD173A6-043E-4DD1-8558-D1FC66F9F63A}" srcId="{AC29630B-2282-422F-A838-A54D41769AB1}" destId="{D8EF3405-A335-45CD-8749-4419501670F1}" srcOrd="0" destOrd="0" parTransId="{F58C8C87-8C32-4D65-8452-B563737FC0EF}" sibTransId="{AC03AD16-316B-4740-B2F9-F4966540ACCC}"/>
    <dgm:cxn modelId="{6BF463B0-681A-478C-BC86-CB4B5993FFB9}" srcId="{D8EF3405-A335-45CD-8749-4419501670F1}" destId="{4BED4942-0DB3-45EF-9512-251C33904D60}" srcOrd="1" destOrd="0" parTransId="{B5713839-F1F1-4ECF-BAF5-6FA0E9DF0ABB}" sibTransId="{8B4E3694-0DD4-4E8D-A41E-C4F0390E8550}"/>
    <dgm:cxn modelId="{9CEC0CB1-B9CD-43D3-B346-777495C338D2}" type="presOf" srcId="{B2FCC7BC-E81B-4C3C-92FF-63E36ECCF936}" destId="{E02F6E8A-B96A-4C9B-B1BD-DB1D2550035E}" srcOrd="0" destOrd="0" presId="urn:microsoft.com/office/officeart/2005/8/layout/hierarchy6"/>
    <dgm:cxn modelId="{5FA79AB5-B487-4172-A5A0-1910E70377A3}" type="presOf" srcId="{12FDA9F0-1FFE-4AA4-A17A-935BAA96E88B}" destId="{8B7F3EC8-96D2-413B-9030-283D8013B9F1}" srcOrd="0" destOrd="0" presId="urn:microsoft.com/office/officeart/2005/8/layout/hierarchy6"/>
    <dgm:cxn modelId="{618D0DD6-76B5-41EC-BC84-CDE97EFB1621}" type="presOf" srcId="{2397AF45-B1C3-4905-A3E8-47724FDCE397}" destId="{BB7C3AA7-7871-413E-9EC7-CBB25810C78C}" srcOrd="0" destOrd="0" presId="urn:microsoft.com/office/officeart/2005/8/layout/hierarchy6"/>
    <dgm:cxn modelId="{C2FC0BDB-73A2-4265-89C4-7264E3099FC0}" type="presOf" srcId="{AC29630B-2282-422F-A838-A54D41769AB1}" destId="{B160E25E-04B5-4B33-97C7-269FC31F3F9D}" srcOrd="0" destOrd="0" presId="urn:microsoft.com/office/officeart/2005/8/layout/hierarchy6"/>
    <dgm:cxn modelId="{E0FDC9F9-A235-475D-91BD-5F7A9F80CCBA}" type="presOf" srcId="{D8EF3405-A335-45CD-8749-4419501670F1}" destId="{79B90AD4-BF6D-4A4E-9EDD-E9FB146A9683}" srcOrd="0" destOrd="0" presId="urn:microsoft.com/office/officeart/2005/8/layout/hierarchy6"/>
    <dgm:cxn modelId="{9387CEFE-172F-47B4-A191-79361EA75DB0}" srcId="{D8EF3405-A335-45CD-8749-4419501670F1}" destId="{12FDA9F0-1FFE-4AA4-A17A-935BAA96E88B}" srcOrd="2" destOrd="0" parTransId="{2397AF45-B1C3-4905-A3E8-47724FDCE397}" sibTransId="{9E3F6087-8B02-4F27-A733-F8020135C1AC}"/>
    <dgm:cxn modelId="{FC6A0DCD-B3E7-4DC0-A887-41DE55B38792}" type="presParOf" srcId="{B160E25E-04B5-4B33-97C7-269FC31F3F9D}" destId="{56985AE9-076D-48F6-AD7C-4AD77A053177}" srcOrd="0" destOrd="0" presId="urn:microsoft.com/office/officeart/2005/8/layout/hierarchy6"/>
    <dgm:cxn modelId="{C82E5507-F91C-4238-9E12-86AC5F712681}" type="presParOf" srcId="{56985AE9-076D-48F6-AD7C-4AD77A053177}" destId="{03235F2B-DF4D-40A3-A2B0-F11DC47914F4}" srcOrd="0" destOrd="0" presId="urn:microsoft.com/office/officeart/2005/8/layout/hierarchy6"/>
    <dgm:cxn modelId="{2E96AB9C-CA9B-4FFC-A98D-F7E6385D8759}" type="presParOf" srcId="{03235F2B-DF4D-40A3-A2B0-F11DC47914F4}" destId="{A361BF66-8F85-46B2-BD1C-0345C1998A22}" srcOrd="0" destOrd="0" presId="urn:microsoft.com/office/officeart/2005/8/layout/hierarchy6"/>
    <dgm:cxn modelId="{F905EDD8-472E-4B5C-967E-6EEECC09F98A}" type="presParOf" srcId="{A361BF66-8F85-46B2-BD1C-0345C1998A22}" destId="{79B90AD4-BF6D-4A4E-9EDD-E9FB146A9683}" srcOrd="0" destOrd="0" presId="urn:microsoft.com/office/officeart/2005/8/layout/hierarchy6"/>
    <dgm:cxn modelId="{4B1D5412-1FE5-447D-A980-C61DEA6EEB86}" type="presParOf" srcId="{A361BF66-8F85-46B2-BD1C-0345C1998A22}" destId="{FB6BAE89-7A1B-412D-A4A2-7C3B2D4BE0BD}" srcOrd="1" destOrd="0" presId="urn:microsoft.com/office/officeart/2005/8/layout/hierarchy6"/>
    <dgm:cxn modelId="{9447C48A-464C-43AE-BDF8-D6E786ABF262}" type="presParOf" srcId="{FB6BAE89-7A1B-412D-A4A2-7C3B2D4BE0BD}" destId="{BD748D7B-2FBD-4494-AFF8-4008491ADAF4}" srcOrd="0" destOrd="0" presId="urn:microsoft.com/office/officeart/2005/8/layout/hierarchy6"/>
    <dgm:cxn modelId="{7215B657-4455-4631-81F6-E82519C0F2C6}" type="presParOf" srcId="{FB6BAE89-7A1B-412D-A4A2-7C3B2D4BE0BD}" destId="{EA40C842-8352-4E22-A5D0-F80C8D6AF32A}" srcOrd="1" destOrd="0" presId="urn:microsoft.com/office/officeart/2005/8/layout/hierarchy6"/>
    <dgm:cxn modelId="{36AAE102-E57C-4629-98D2-85FA3F3B63D9}" type="presParOf" srcId="{EA40C842-8352-4E22-A5D0-F80C8D6AF32A}" destId="{ED5CBA59-7FF2-4C56-807A-9AB3610BA431}" srcOrd="0" destOrd="0" presId="urn:microsoft.com/office/officeart/2005/8/layout/hierarchy6"/>
    <dgm:cxn modelId="{994DF208-121E-4775-98BE-386B30F3D073}" type="presParOf" srcId="{EA40C842-8352-4E22-A5D0-F80C8D6AF32A}" destId="{73F4CA2A-E350-466B-95F7-847B7A1667D9}" srcOrd="1" destOrd="0" presId="urn:microsoft.com/office/officeart/2005/8/layout/hierarchy6"/>
    <dgm:cxn modelId="{6DBEA2B9-7462-4A9B-B1EB-2FFB66CB4DB8}" type="presParOf" srcId="{FB6BAE89-7A1B-412D-A4A2-7C3B2D4BE0BD}" destId="{F551AB70-1DC8-403A-B502-9C86DCDD4923}" srcOrd="2" destOrd="0" presId="urn:microsoft.com/office/officeart/2005/8/layout/hierarchy6"/>
    <dgm:cxn modelId="{A2DE5A79-0AC9-46E0-AFB6-FB900DB22030}" type="presParOf" srcId="{FB6BAE89-7A1B-412D-A4A2-7C3B2D4BE0BD}" destId="{33E73BE0-18D6-4997-BC71-B8EE961BDD4C}" srcOrd="3" destOrd="0" presId="urn:microsoft.com/office/officeart/2005/8/layout/hierarchy6"/>
    <dgm:cxn modelId="{3F978CFA-53F8-4199-996A-D6AF98B7F8D9}" type="presParOf" srcId="{33E73BE0-18D6-4997-BC71-B8EE961BDD4C}" destId="{2F591CB9-7BBD-491B-B749-DE8E5A9158C3}" srcOrd="0" destOrd="0" presId="urn:microsoft.com/office/officeart/2005/8/layout/hierarchy6"/>
    <dgm:cxn modelId="{977383CB-91D0-4284-B6DC-42889ED82D2F}" type="presParOf" srcId="{33E73BE0-18D6-4997-BC71-B8EE961BDD4C}" destId="{1D20953C-4257-4C55-A2BF-CA811D43ABDD}" srcOrd="1" destOrd="0" presId="urn:microsoft.com/office/officeart/2005/8/layout/hierarchy6"/>
    <dgm:cxn modelId="{DEA28F5A-593C-4FB7-8B42-73B67DCFBE1E}" type="presParOf" srcId="{FB6BAE89-7A1B-412D-A4A2-7C3B2D4BE0BD}" destId="{BB7C3AA7-7871-413E-9EC7-CBB25810C78C}" srcOrd="4" destOrd="0" presId="urn:microsoft.com/office/officeart/2005/8/layout/hierarchy6"/>
    <dgm:cxn modelId="{83740820-54B8-4D85-A214-867C716A7498}" type="presParOf" srcId="{FB6BAE89-7A1B-412D-A4A2-7C3B2D4BE0BD}" destId="{F4B37C79-D116-4F0C-B9CA-4DADAF889C35}" srcOrd="5" destOrd="0" presId="urn:microsoft.com/office/officeart/2005/8/layout/hierarchy6"/>
    <dgm:cxn modelId="{B3863E89-7BEA-47B6-95AC-F250BA074E44}" type="presParOf" srcId="{F4B37C79-D116-4F0C-B9CA-4DADAF889C35}" destId="{8B7F3EC8-96D2-413B-9030-283D8013B9F1}" srcOrd="0" destOrd="0" presId="urn:microsoft.com/office/officeart/2005/8/layout/hierarchy6"/>
    <dgm:cxn modelId="{FE865778-0E99-43F6-8FCA-730BDEB7B7A5}" type="presParOf" srcId="{F4B37C79-D116-4F0C-B9CA-4DADAF889C35}" destId="{4F0E12F7-D83D-4BCB-B5AA-01F382430089}" srcOrd="1" destOrd="0" presId="urn:microsoft.com/office/officeart/2005/8/layout/hierarchy6"/>
    <dgm:cxn modelId="{1D7CEFA0-6AB7-4521-9129-40474C235B28}" type="presParOf" srcId="{FB6BAE89-7A1B-412D-A4A2-7C3B2D4BE0BD}" destId="{3D74141A-47B8-41E6-9DD9-F93A6FF7B9FD}" srcOrd="6" destOrd="0" presId="urn:microsoft.com/office/officeart/2005/8/layout/hierarchy6"/>
    <dgm:cxn modelId="{ABE0DDE2-154E-44AF-A046-D0601B3E8B6B}" type="presParOf" srcId="{FB6BAE89-7A1B-412D-A4A2-7C3B2D4BE0BD}" destId="{1F599A97-3D8D-4F85-85D5-73F95798AB33}" srcOrd="7" destOrd="0" presId="urn:microsoft.com/office/officeart/2005/8/layout/hierarchy6"/>
    <dgm:cxn modelId="{A0620209-13E5-4DDB-B506-8CE3B59A8840}" type="presParOf" srcId="{1F599A97-3D8D-4F85-85D5-73F95798AB33}" destId="{E02F6E8A-B96A-4C9B-B1BD-DB1D2550035E}" srcOrd="0" destOrd="0" presId="urn:microsoft.com/office/officeart/2005/8/layout/hierarchy6"/>
    <dgm:cxn modelId="{648CDFD2-1F3E-4FAA-82A1-42D390B1FB2E}" type="presParOf" srcId="{1F599A97-3D8D-4F85-85D5-73F95798AB33}" destId="{06BA62BB-8AA0-4299-9F52-AB106470191E}" srcOrd="1" destOrd="0" presId="urn:microsoft.com/office/officeart/2005/8/layout/hierarchy6"/>
    <dgm:cxn modelId="{D8314429-2188-4F31-8E2A-9F567EEFB156}" type="presParOf" srcId="{FB6BAE89-7A1B-412D-A4A2-7C3B2D4BE0BD}" destId="{7E0CF1BB-205E-4C62-84A0-417EE9E17C6F}" srcOrd="8" destOrd="0" presId="urn:microsoft.com/office/officeart/2005/8/layout/hierarchy6"/>
    <dgm:cxn modelId="{950D8E75-26DA-413F-8532-C3522ECB8934}" type="presParOf" srcId="{FB6BAE89-7A1B-412D-A4A2-7C3B2D4BE0BD}" destId="{6F1C496F-C72C-4559-9665-543DF279E8E1}" srcOrd="9" destOrd="0" presId="urn:microsoft.com/office/officeart/2005/8/layout/hierarchy6"/>
    <dgm:cxn modelId="{9A66B080-0AFD-4CA2-B644-C7363E02905C}" type="presParOf" srcId="{6F1C496F-C72C-4559-9665-543DF279E8E1}" destId="{008B6402-ED9A-4AAD-9628-06B33B9029B9}" srcOrd="0" destOrd="0" presId="urn:microsoft.com/office/officeart/2005/8/layout/hierarchy6"/>
    <dgm:cxn modelId="{95DA7593-8123-4609-AD9C-A487CB86A4AE}" type="presParOf" srcId="{6F1C496F-C72C-4559-9665-543DF279E8E1}" destId="{9235717D-1952-4461-A71F-000AA641F193}" srcOrd="1" destOrd="0" presId="urn:microsoft.com/office/officeart/2005/8/layout/hierarchy6"/>
    <dgm:cxn modelId="{24032027-A781-44C3-9B95-1C9415967791}" type="presParOf" srcId="{B160E25E-04B5-4B33-97C7-269FC31F3F9D}" destId="{68A23629-0F0A-4EC8-B4F2-A25563807D3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46AFD2-3E6A-49B2-900B-47512058B02E}"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de-AT"/>
        </a:p>
      </dgm:t>
    </dgm:pt>
    <dgm:pt modelId="{86796AFD-368E-4E5E-914C-E4E7B4EA05F3}">
      <dgm:prSet phldrT="[Text]" custT="1"/>
      <dgm:spPr/>
      <dgm:t>
        <a:bodyPr/>
        <a:lstStyle/>
        <a:p>
          <a:r>
            <a:rPr lang="de-AT" sz="1600" b="1" dirty="0"/>
            <a:t>Selection </a:t>
          </a:r>
          <a:br>
            <a:rPr lang="de-AT" sz="1600" b="1" dirty="0"/>
          </a:br>
          <a:r>
            <a:rPr lang="en-GB" sz="1600" b="1" dirty="0"/>
            <a:t>investigation object</a:t>
          </a:r>
        </a:p>
      </dgm:t>
    </dgm:pt>
    <dgm:pt modelId="{D753934C-4650-4239-B81E-53075E717499}" type="parTrans" cxnId="{027A2749-C6C1-4154-8299-6D46873A4A25}">
      <dgm:prSet/>
      <dgm:spPr/>
      <dgm:t>
        <a:bodyPr/>
        <a:lstStyle/>
        <a:p>
          <a:endParaRPr lang="de-AT" sz="4400"/>
        </a:p>
      </dgm:t>
    </dgm:pt>
    <dgm:pt modelId="{431FCBC0-786F-4563-A733-AB0BE8E0F320}" type="sibTrans" cxnId="{027A2749-C6C1-4154-8299-6D46873A4A25}">
      <dgm:prSet/>
      <dgm:spPr/>
      <dgm:t>
        <a:bodyPr/>
        <a:lstStyle/>
        <a:p>
          <a:endParaRPr lang="de-AT" sz="4400"/>
        </a:p>
      </dgm:t>
    </dgm:pt>
    <dgm:pt modelId="{513E2C3E-C150-4758-AAD5-56966104868E}">
      <dgm:prSet phldrT="[Text]" custT="1"/>
      <dgm:spPr/>
      <dgm:t>
        <a:bodyPr/>
        <a:lstStyle/>
        <a:p>
          <a:r>
            <a:rPr lang="de-AT" sz="1600" dirty="0"/>
            <a:t>Operationalisation</a:t>
          </a:r>
          <a:br>
            <a:rPr lang="de-AT" sz="1600" dirty="0"/>
          </a:br>
          <a:r>
            <a:rPr lang="de-AT" sz="1600" dirty="0"/>
            <a:t>&amp; planning</a:t>
          </a:r>
        </a:p>
      </dgm:t>
    </dgm:pt>
    <dgm:pt modelId="{C70B6ADF-2387-42E6-926B-16C46C7F3012}" type="parTrans" cxnId="{4509A732-3EAC-4117-9705-ED3DB7FB4EB0}">
      <dgm:prSet/>
      <dgm:spPr/>
      <dgm:t>
        <a:bodyPr/>
        <a:lstStyle/>
        <a:p>
          <a:endParaRPr lang="de-AT" sz="4400"/>
        </a:p>
      </dgm:t>
    </dgm:pt>
    <dgm:pt modelId="{67D5DBA7-4F4F-4B91-9B3B-87770FA71CF5}" type="sibTrans" cxnId="{4509A732-3EAC-4117-9705-ED3DB7FB4EB0}">
      <dgm:prSet/>
      <dgm:spPr/>
      <dgm:t>
        <a:bodyPr/>
        <a:lstStyle/>
        <a:p>
          <a:endParaRPr lang="de-AT" sz="4400"/>
        </a:p>
      </dgm:t>
    </dgm:pt>
    <dgm:pt modelId="{1A066FC5-CC5B-4FBF-8ACE-29E0E1EA1C6F}">
      <dgm:prSet phldrT="[Text]" custT="1"/>
      <dgm:spPr/>
      <dgm:t>
        <a:bodyPr/>
        <a:lstStyle/>
        <a:p>
          <a:r>
            <a:rPr lang="de-AT" sz="1600" dirty="0"/>
            <a:t>Data collection</a:t>
          </a:r>
        </a:p>
      </dgm:t>
    </dgm:pt>
    <dgm:pt modelId="{0037478C-80B6-46A6-8BF3-268BC3B73FF6}" type="parTrans" cxnId="{4A6D9310-8183-4DEF-83B2-902BDFD9A8A0}">
      <dgm:prSet/>
      <dgm:spPr/>
      <dgm:t>
        <a:bodyPr/>
        <a:lstStyle/>
        <a:p>
          <a:endParaRPr lang="de-AT" sz="4400"/>
        </a:p>
      </dgm:t>
    </dgm:pt>
    <dgm:pt modelId="{4FEBB5F8-D225-4844-9432-3611F03AE1ED}" type="sibTrans" cxnId="{4A6D9310-8183-4DEF-83B2-902BDFD9A8A0}">
      <dgm:prSet/>
      <dgm:spPr/>
      <dgm:t>
        <a:bodyPr/>
        <a:lstStyle/>
        <a:p>
          <a:endParaRPr lang="de-AT" sz="4400"/>
        </a:p>
      </dgm:t>
    </dgm:pt>
    <dgm:pt modelId="{8A9DBDC5-FA2C-41D3-9AF9-D2AD7461A209}">
      <dgm:prSet phldrT="[Text]" custT="1"/>
      <dgm:spPr/>
      <dgm:t>
        <a:bodyPr/>
        <a:lstStyle/>
        <a:p>
          <a:r>
            <a:rPr lang="de-AT" sz="1600" b="1" dirty="0"/>
            <a:t>Formal description &amp; Interpretation</a:t>
          </a:r>
        </a:p>
      </dgm:t>
    </dgm:pt>
    <dgm:pt modelId="{5F6116BA-AD2D-46EF-BA5F-3C572F11212B}" type="parTrans" cxnId="{207F6B8E-2425-46FF-9CA9-DA3619FA4C82}">
      <dgm:prSet/>
      <dgm:spPr/>
      <dgm:t>
        <a:bodyPr/>
        <a:lstStyle/>
        <a:p>
          <a:endParaRPr lang="de-AT" sz="4400"/>
        </a:p>
      </dgm:t>
    </dgm:pt>
    <dgm:pt modelId="{51E5682B-B44B-4646-B0F0-437681CD4E44}" type="sibTrans" cxnId="{207F6B8E-2425-46FF-9CA9-DA3619FA4C82}">
      <dgm:prSet/>
      <dgm:spPr/>
      <dgm:t>
        <a:bodyPr/>
        <a:lstStyle/>
        <a:p>
          <a:endParaRPr lang="de-AT" sz="4400"/>
        </a:p>
      </dgm:t>
    </dgm:pt>
    <dgm:pt modelId="{A7886854-3359-4263-ADB3-D0A4ED772A61}">
      <dgm:prSet phldrT="[Text]" custT="1"/>
      <dgm:spPr/>
      <dgm:t>
        <a:bodyPr/>
        <a:lstStyle/>
        <a:p>
          <a:r>
            <a:rPr lang="de-AT" sz="1600" dirty="0"/>
            <a:t>Exploration</a:t>
          </a:r>
        </a:p>
      </dgm:t>
    </dgm:pt>
    <dgm:pt modelId="{E25AEC62-A601-4187-902D-427601F362D7}" type="parTrans" cxnId="{9D7020FF-7049-4236-BBFB-10A2A0C15DC7}">
      <dgm:prSet/>
      <dgm:spPr/>
      <dgm:t>
        <a:bodyPr/>
        <a:lstStyle/>
        <a:p>
          <a:endParaRPr lang="de-AT" sz="4400"/>
        </a:p>
      </dgm:t>
    </dgm:pt>
    <dgm:pt modelId="{1B71F593-1B6A-4988-9A39-92F801368D6E}" type="sibTrans" cxnId="{9D7020FF-7049-4236-BBFB-10A2A0C15DC7}">
      <dgm:prSet/>
      <dgm:spPr/>
      <dgm:t>
        <a:bodyPr/>
        <a:lstStyle/>
        <a:p>
          <a:endParaRPr lang="de-AT" sz="4400"/>
        </a:p>
      </dgm:t>
    </dgm:pt>
    <dgm:pt modelId="{96F23D7F-C695-4878-BEE5-F7659E82B3EE}">
      <dgm:prSet phldrT="[Text]" custT="1"/>
      <dgm:spPr/>
      <dgm:t>
        <a:bodyPr/>
        <a:lstStyle/>
        <a:p>
          <a:r>
            <a:rPr lang="de-AT" sz="1600" b="1" dirty="0"/>
            <a:t>Descriptive </a:t>
          </a:r>
          <a:br>
            <a:rPr lang="de-AT" sz="1600" b="1" dirty="0"/>
          </a:br>
          <a:r>
            <a:rPr lang="de-AT" sz="1600" b="1" dirty="0"/>
            <a:t>data analysis</a:t>
          </a:r>
          <a:endParaRPr lang="de-AT" sz="1600" dirty="0"/>
        </a:p>
      </dgm:t>
    </dgm:pt>
    <dgm:pt modelId="{E3FA32B5-A548-45CC-856C-8E51A1B7A047}" type="parTrans" cxnId="{1E72E253-EDE1-4163-A6E1-98ED81ACC9D5}">
      <dgm:prSet/>
      <dgm:spPr/>
      <dgm:t>
        <a:bodyPr/>
        <a:lstStyle/>
        <a:p>
          <a:endParaRPr lang="de-AT" sz="4400"/>
        </a:p>
      </dgm:t>
    </dgm:pt>
    <dgm:pt modelId="{F3ED49BE-A4C0-4671-B186-52098804BF7E}" type="sibTrans" cxnId="{1E72E253-EDE1-4163-A6E1-98ED81ACC9D5}">
      <dgm:prSet/>
      <dgm:spPr/>
      <dgm:t>
        <a:bodyPr/>
        <a:lstStyle/>
        <a:p>
          <a:endParaRPr lang="de-AT" sz="4400"/>
        </a:p>
      </dgm:t>
    </dgm:pt>
    <dgm:pt modelId="{F0FDB828-927F-4384-B153-86F916E877BA}">
      <dgm:prSet phldrT="[Text]" custT="1"/>
      <dgm:spPr/>
      <dgm:t>
        <a:bodyPr/>
        <a:lstStyle/>
        <a:p>
          <a:r>
            <a:rPr lang="de-AT" sz="1600" dirty="0"/>
            <a:t>Interest</a:t>
          </a:r>
        </a:p>
      </dgm:t>
    </dgm:pt>
    <dgm:pt modelId="{61F7E747-C01A-464F-B3EF-F543DEE964D9}" type="parTrans" cxnId="{13AF00EB-CA79-454F-8AED-0171F2BD0264}">
      <dgm:prSet/>
      <dgm:spPr/>
      <dgm:t>
        <a:bodyPr/>
        <a:lstStyle/>
        <a:p>
          <a:endParaRPr lang="de-AT"/>
        </a:p>
      </dgm:t>
    </dgm:pt>
    <dgm:pt modelId="{E8A2E31C-CA35-4DEA-8FA2-BFC6605321A1}" type="sibTrans" cxnId="{13AF00EB-CA79-454F-8AED-0171F2BD0264}">
      <dgm:prSet/>
      <dgm:spPr/>
      <dgm:t>
        <a:bodyPr/>
        <a:lstStyle/>
        <a:p>
          <a:endParaRPr lang="de-AT"/>
        </a:p>
      </dgm:t>
    </dgm:pt>
    <dgm:pt modelId="{D09FE444-59A9-4633-9F10-BD3AFECA4E39}" type="pres">
      <dgm:prSet presAssocID="{7B46AFD2-3E6A-49B2-900B-47512058B02E}" presName="cycle" presStyleCnt="0">
        <dgm:presLayoutVars>
          <dgm:dir/>
          <dgm:resizeHandles val="exact"/>
        </dgm:presLayoutVars>
      </dgm:prSet>
      <dgm:spPr/>
    </dgm:pt>
    <dgm:pt modelId="{4C10C54B-4A95-4A52-AB62-F3615ABB0126}" type="pres">
      <dgm:prSet presAssocID="{86796AFD-368E-4E5E-914C-E4E7B4EA05F3}" presName="dummy" presStyleCnt="0"/>
      <dgm:spPr/>
    </dgm:pt>
    <dgm:pt modelId="{EEDFFAB2-E901-4211-8673-12FEF424BEEF}" type="pres">
      <dgm:prSet presAssocID="{86796AFD-368E-4E5E-914C-E4E7B4EA05F3}" presName="node" presStyleLbl="revTx" presStyleIdx="0" presStyleCnt="7" custScaleX="188759">
        <dgm:presLayoutVars>
          <dgm:bulletEnabled val="1"/>
        </dgm:presLayoutVars>
      </dgm:prSet>
      <dgm:spPr/>
    </dgm:pt>
    <dgm:pt modelId="{94B094D0-B626-4ED6-A6D9-1422C8C152AE}" type="pres">
      <dgm:prSet presAssocID="{431FCBC0-786F-4563-A733-AB0BE8E0F320}" presName="sibTrans" presStyleLbl="node1" presStyleIdx="0" presStyleCnt="7"/>
      <dgm:spPr/>
    </dgm:pt>
    <dgm:pt modelId="{B1044180-C790-49F3-947A-52859F3802B7}" type="pres">
      <dgm:prSet presAssocID="{513E2C3E-C150-4758-AAD5-56966104868E}" presName="dummy" presStyleCnt="0"/>
      <dgm:spPr/>
    </dgm:pt>
    <dgm:pt modelId="{ABADCA13-7093-470E-855C-63259F8E75C7}" type="pres">
      <dgm:prSet presAssocID="{513E2C3E-C150-4758-AAD5-56966104868E}" presName="node" presStyleLbl="revTx" presStyleIdx="1" presStyleCnt="7" custScaleX="216077">
        <dgm:presLayoutVars>
          <dgm:bulletEnabled val="1"/>
        </dgm:presLayoutVars>
      </dgm:prSet>
      <dgm:spPr/>
    </dgm:pt>
    <dgm:pt modelId="{194E1ED9-E7BB-43B9-8A76-0E011B8067B1}" type="pres">
      <dgm:prSet presAssocID="{67D5DBA7-4F4F-4B91-9B3B-87770FA71CF5}" presName="sibTrans" presStyleLbl="node1" presStyleIdx="1" presStyleCnt="7"/>
      <dgm:spPr/>
    </dgm:pt>
    <dgm:pt modelId="{7560A758-9422-4E6A-983E-48036F69D97D}" type="pres">
      <dgm:prSet presAssocID="{1A066FC5-CC5B-4FBF-8ACE-29E0E1EA1C6F}" presName="dummy" presStyleCnt="0"/>
      <dgm:spPr/>
    </dgm:pt>
    <dgm:pt modelId="{2734C54B-8B97-4E88-8226-CDDB87DB4D67}" type="pres">
      <dgm:prSet presAssocID="{1A066FC5-CC5B-4FBF-8ACE-29E0E1EA1C6F}" presName="node" presStyleLbl="revTx" presStyleIdx="2" presStyleCnt="7" custScaleX="150675" custScaleY="46196">
        <dgm:presLayoutVars>
          <dgm:bulletEnabled val="1"/>
        </dgm:presLayoutVars>
      </dgm:prSet>
      <dgm:spPr/>
    </dgm:pt>
    <dgm:pt modelId="{CE1A3F16-3BB3-42A0-BE7B-500535A9F7F9}" type="pres">
      <dgm:prSet presAssocID="{4FEBB5F8-D225-4844-9432-3611F03AE1ED}" presName="sibTrans" presStyleLbl="node1" presStyleIdx="2" presStyleCnt="7"/>
      <dgm:spPr/>
    </dgm:pt>
    <dgm:pt modelId="{127D4A88-5177-48B0-97A3-9529581691F2}" type="pres">
      <dgm:prSet presAssocID="{96F23D7F-C695-4878-BEE5-F7659E82B3EE}" presName="dummy" presStyleCnt="0"/>
      <dgm:spPr/>
    </dgm:pt>
    <dgm:pt modelId="{DA4B4412-75CA-4625-9AC7-43985279EFDF}" type="pres">
      <dgm:prSet presAssocID="{96F23D7F-C695-4878-BEE5-F7659E82B3EE}" presName="node" presStyleLbl="revTx" presStyleIdx="3" presStyleCnt="7" custScaleX="171058">
        <dgm:presLayoutVars>
          <dgm:bulletEnabled val="1"/>
        </dgm:presLayoutVars>
      </dgm:prSet>
      <dgm:spPr/>
    </dgm:pt>
    <dgm:pt modelId="{5B6DFF19-ADDE-4A12-9860-090F91ECAE71}" type="pres">
      <dgm:prSet presAssocID="{F3ED49BE-A4C0-4671-B186-52098804BF7E}" presName="sibTrans" presStyleLbl="node1" presStyleIdx="3" presStyleCnt="7"/>
      <dgm:spPr/>
    </dgm:pt>
    <dgm:pt modelId="{3156962C-6FDE-44A3-99D0-EA9256DA8D62}" type="pres">
      <dgm:prSet presAssocID="{8A9DBDC5-FA2C-41D3-9AF9-D2AD7461A209}" presName="dummy" presStyleCnt="0"/>
      <dgm:spPr/>
    </dgm:pt>
    <dgm:pt modelId="{B33E7C25-A049-425A-A655-E604AEBE2995}" type="pres">
      <dgm:prSet presAssocID="{8A9DBDC5-FA2C-41D3-9AF9-D2AD7461A209}" presName="node" presStyleLbl="revTx" presStyleIdx="4" presStyleCnt="7" custScaleX="226038">
        <dgm:presLayoutVars>
          <dgm:bulletEnabled val="1"/>
        </dgm:presLayoutVars>
      </dgm:prSet>
      <dgm:spPr/>
    </dgm:pt>
    <dgm:pt modelId="{761FAD49-735D-4611-86D8-3AAFB9B3E7BC}" type="pres">
      <dgm:prSet presAssocID="{51E5682B-B44B-4646-B0F0-437681CD4E44}" presName="sibTrans" presStyleLbl="node1" presStyleIdx="4" presStyleCnt="7"/>
      <dgm:spPr/>
    </dgm:pt>
    <dgm:pt modelId="{CA242080-EFF6-4901-BD2D-6615A4B7A8D0}" type="pres">
      <dgm:prSet presAssocID="{F0FDB828-927F-4384-B153-86F916E877BA}" presName="dummy" presStyleCnt="0"/>
      <dgm:spPr/>
    </dgm:pt>
    <dgm:pt modelId="{58EA8481-ACE4-49B1-9BC5-77D21BA9E37E}" type="pres">
      <dgm:prSet presAssocID="{F0FDB828-927F-4384-B153-86F916E877BA}" presName="node" presStyleLbl="revTx" presStyleIdx="5" presStyleCnt="7">
        <dgm:presLayoutVars>
          <dgm:bulletEnabled val="1"/>
        </dgm:presLayoutVars>
      </dgm:prSet>
      <dgm:spPr/>
    </dgm:pt>
    <dgm:pt modelId="{CF8BC508-DE19-4CF3-8C38-D1842957EEC4}" type="pres">
      <dgm:prSet presAssocID="{E8A2E31C-CA35-4DEA-8FA2-BFC6605321A1}" presName="sibTrans" presStyleLbl="node1" presStyleIdx="5" presStyleCnt="7"/>
      <dgm:spPr/>
    </dgm:pt>
    <dgm:pt modelId="{86CB97B3-8164-4776-989F-948F43C2B25D}" type="pres">
      <dgm:prSet presAssocID="{A7886854-3359-4263-ADB3-D0A4ED772A61}" presName="dummy" presStyleCnt="0"/>
      <dgm:spPr/>
    </dgm:pt>
    <dgm:pt modelId="{E52B1DC0-3859-443C-BE3E-48404A35B52A}" type="pres">
      <dgm:prSet presAssocID="{A7886854-3359-4263-ADB3-D0A4ED772A61}" presName="node" presStyleLbl="revTx" presStyleIdx="6" presStyleCnt="7" custScaleX="139548">
        <dgm:presLayoutVars>
          <dgm:bulletEnabled val="1"/>
        </dgm:presLayoutVars>
      </dgm:prSet>
      <dgm:spPr/>
    </dgm:pt>
    <dgm:pt modelId="{A46843FD-AA30-48D5-B439-32D0EABAD96C}" type="pres">
      <dgm:prSet presAssocID="{1B71F593-1B6A-4988-9A39-92F801368D6E}" presName="sibTrans" presStyleLbl="node1" presStyleIdx="6" presStyleCnt="7"/>
      <dgm:spPr/>
    </dgm:pt>
  </dgm:ptLst>
  <dgm:cxnLst>
    <dgm:cxn modelId="{A5807203-3859-4BA7-8819-5DB59868E1FD}" type="presOf" srcId="{96F23D7F-C695-4878-BEE5-F7659E82B3EE}" destId="{DA4B4412-75CA-4625-9AC7-43985279EFDF}" srcOrd="0" destOrd="0" presId="urn:microsoft.com/office/officeart/2005/8/layout/cycle1"/>
    <dgm:cxn modelId="{4A6D9310-8183-4DEF-83B2-902BDFD9A8A0}" srcId="{7B46AFD2-3E6A-49B2-900B-47512058B02E}" destId="{1A066FC5-CC5B-4FBF-8ACE-29E0E1EA1C6F}" srcOrd="2" destOrd="0" parTransId="{0037478C-80B6-46A6-8BF3-268BC3B73FF6}" sibTransId="{4FEBB5F8-D225-4844-9432-3611F03AE1ED}"/>
    <dgm:cxn modelId="{3F2DBC14-CE62-417B-BD63-F37988216C5A}" type="presOf" srcId="{1B71F593-1B6A-4988-9A39-92F801368D6E}" destId="{A46843FD-AA30-48D5-B439-32D0EABAD96C}" srcOrd="0" destOrd="0" presId="urn:microsoft.com/office/officeart/2005/8/layout/cycle1"/>
    <dgm:cxn modelId="{D59C9025-4FF1-403A-8C6C-B5337EBDDB3B}" type="presOf" srcId="{8A9DBDC5-FA2C-41D3-9AF9-D2AD7461A209}" destId="{B33E7C25-A049-425A-A655-E604AEBE2995}" srcOrd="0" destOrd="0" presId="urn:microsoft.com/office/officeart/2005/8/layout/cycle1"/>
    <dgm:cxn modelId="{4509A732-3EAC-4117-9705-ED3DB7FB4EB0}" srcId="{7B46AFD2-3E6A-49B2-900B-47512058B02E}" destId="{513E2C3E-C150-4758-AAD5-56966104868E}" srcOrd="1" destOrd="0" parTransId="{C70B6ADF-2387-42E6-926B-16C46C7F3012}" sibTransId="{67D5DBA7-4F4F-4B91-9B3B-87770FA71CF5}"/>
    <dgm:cxn modelId="{8C0D6768-2BCE-4189-B30F-4AD00FDEE00D}" type="presOf" srcId="{E8A2E31C-CA35-4DEA-8FA2-BFC6605321A1}" destId="{CF8BC508-DE19-4CF3-8C38-D1842957EEC4}" srcOrd="0" destOrd="0" presId="urn:microsoft.com/office/officeart/2005/8/layout/cycle1"/>
    <dgm:cxn modelId="{027A2749-C6C1-4154-8299-6D46873A4A25}" srcId="{7B46AFD2-3E6A-49B2-900B-47512058B02E}" destId="{86796AFD-368E-4E5E-914C-E4E7B4EA05F3}" srcOrd="0" destOrd="0" parTransId="{D753934C-4650-4239-B81E-53075E717499}" sibTransId="{431FCBC0-786F-4563-A733-AB0BE8E0F320}"/>
    <dgm:cxn modelId="{1E72E253-EDE1-4163-A6E1-98ED81ACC9D5}" srcId="{7B46AFD2-3E6A-49B2-900B-47512058B02E}" destId="{96F23D7F-C695-4878-BEE5-F7659E82B3EE}" srcOrd="3" destOrd="0" parTransId="{E3FA32B5-A548-45CC-856C-8E51A1B7A047}" sibTransId="{F3ED49BE-A4C0-4671-B186-52098804BF7E}"/>
    <dgm:cxn modelId="{F8165476-E287-4529-96EA-2EFF23E48E37}" type="presOf" srcId="{1A066FC5-CC5B-4FBF-8ACE-29E0E1EA1C6F}" destId="{2734C54B-8B97-4E88-8226-CDDB87DB4D67}" srcOrd="0" destOrd="0" presId="urn:microsoft.com/office/officeart/2005/8/layout/cycle1"/>
    <dgm:cxn modelId="{5F18E757-0395-4707-BF0B-E701EF7CC8DE}" type="presOf" srcId="{7B46AFD2-3E6A-49B2-900B-47512058B02E}" destId="{D09FE444-59A9-4633-9F10-BD3AFECA4E39}" srcOrd="0" destOrd="0" presId="urn:microsoft.com/office/officeart/2005/8/layout/cycle1"/>
    <dgm:cxn modelId="{94631480-A69E-40DB-B044-A5F139B67798}" type="presOf" srcId="{51E5682B-B44B-4646-B0F0-437681CD4E44}" destId="{761FAD49-735D-4611-86D8-3AAFB9B3E7BC}" srcOrd="0" destOrd="0" presId="urn:microsoft.com/office/officeart/2005/8/layout/cycle1"/>
    <dgm:cxn modelId="{207F6B8E-2425-46FF-9CA9-DA3619FA4C82}" srcId="{7B46AFD2-3E6A-49B2-900B-47512058B02E}" destId="{8A9DBDC5-FA2C-41D3-9AF9-D2AD7461A209}" srcOrd="4" destOrd="0" parTransId="{5F6116BA-AD2D-46EF-BA5F-3C572F11212B}" sibTransId="{51E5682B-B44B-4646-B0F0-437681CD4E44}"/>
    <dgm:cxn modelId="{7B308B9C-0658-43E5-9F20-90A122CF7AB2}" type="presOf" srcId="{513E2C3E-C150-4758-AAD5-56966104868E}" destId="{ABADCA13-7093-470E-855C-63259F8E75C7}" srcOrd="0" destOrd="0" presId="urn:microsoft.com/office/officeart/2005/8/layout/cycle1"/>
    <dgm:cxn modelId="{359CAF9E-6229-4D1D-BF3C-F04DE9BF5CDC}" type="presOf" srcId="{67D5DBA7-4F4F-4B91-9B3B-87770FA71CF5}" destId="{194E1ED9-E7BB-43B9-8A76-0E011B8067B1}" srcOrd="0" destOrd="0" presId="urn:microsoft.com/office/officeart/2005/8/layout/cycle1"/>
    <dgm:cxn modelId="{6F1E06CE-D31B-47EC-A971-BFB49E307F92}" type="presOf" srcId="{86796AFD-368E-4E5E-914C-E4E7B4EA05F3}" destId="{EEDFFAB2-E901-4211-8673-12FEF424BEEF}" srcOrd="0" destOrd="0" presId="urn:microsoft.com/office/officeart/2005/8/layout/cycle1"/>
    <dgm:cxn modelId="{CA3E88D5-1B07-4594-8124-A427CE2D7BAC}" type="presOf" srcId="{F3ED49BE-A4C0-4671-B186-52098804BF7E}" destId="{5B6DFF19-ADDE-4A12-9860-090F91ECAE71}" srcOrd="0" destOrd="0" presId="urn:microsoft.com/office/officeart/2005/8/layout/cycle1"/>
    <dgm:cxn modelId="{F705DEE9-097E-4FDC-BE0B-F805B574D14F}" type="presOf" srcId="{F0FDB828-927F-4384-B153-86F916E877BA}" destId="{58EA8481-ACE4-49B1-9BC5-77D21BA9E37E}" srcOrd="0" destOrd="0" presId="urn:microsoft.com/office/officeart/2005/8/layout/cycle1"/>
    <dgm:cxn modelId="{13AF00EB-CA79-454F-8AED-0171F2BD0264}" srcId="{7B46AFD2-3E6A-49B2-900B-47512058B02E}" destId="{F0FDB828-927F-4384-B153-86F916E877BA}" srcOrd="5" destOrd="0" parTransId="{61F7E747-C01A-464F-B3EF-F543DEE964D9}" sibTransId="{E8A2E31C-CA35-4DEA-8FA2-BFC6605321A1}"/>
    <dgm:cxn modelId="{E1BF9FEB-5CC3-4FBE-AA50-44836FBB2C51}" type="presOf" srcId="{A7886854-3359-4263-ADB3-D0A4ED772A61}" destId="{E52B1DC0-3859-443C-BE3E-48404A35B52A}" srcOrd="0" destOrd="0" presId="urn:microsoft.com/office/officeart/2005/8/layout/cycle1"/>
    <dgm:cxn modelId="{A77D7AF0-D255-4D1E-9292-1306F4E83E7F}" type="presOf" srcId="{4FEBB5F8-D225-4844-9432-3611F03AE1ED}" destId="{CE1A3F16-3BB3-42A0-BE7B-500535A9F7F9}" srcOrd="0" destOrd="0" presId="urn:microsoft.com/office/officeart/2005/8/layout/cycle1"/>
    <dgm:cxn modelId="{26908EFC-726A-4528-91E3-3887E95B8F5F}" type="presOf" srcId="{431FCBC0-786F-4563-A733-AB0BE8E0F320}" destId="{94B094D0-B626-4ED6-A6D9-1422C8C152AE}" srcOrd="0" destOrd="0" presId="urn:microsoft.com/office/officeart/2005/8/layout/cycle1"/>
    <dgm:cxn modelId="{9D7020FF-7049-4236-BBFB-10A2A0C15DC7}" srcId="{7B46AFD2-3E6A-49B2-900B-47512058B02E}" destId="{A7886854-3359-4263-ADB3-D0A4ED772A61}" srcOrd="6" destOrd="0" parTransId="{E25AEC62-A601-4187-902D-427601F362D7}" sibTransId="{1B71F593-1B6A-4988-9A39-92F801368D6E}"/>
    <dgm:cxn modelId="{C604D240-B7D6-481E-B7E7-DB7D58F21263}" type="presParOf" srcId="{D09FE444-59A9-4633-9F10-BD3AFECA4E39}" destId="{4C10C54B-4A95-4A52-AB62-F3615ABB0126}" srcOrd="0" destOrd="0" presId="urn:microsoft.com/office/officeart/2005/8/layout/cycle1"/>
    <dgm:cxn modelId="{1E9800E1-32A1-4294-8E55-854CB4D4DF75}" type="presParOf" srcId="{D09FE444-59A9-4633-9F10-BD3AFECA4E39}" destId="{EEDFFAB2-E901-4211-8673-12FEF424BEEF}" srcOrd="1" destOrd="0" presId="urn:microsoft.com/office/officeart/2005/8/layout/cycle1"/>
    <dgm:cxn modelId="{FD6A893B-EA16-4D12-AD36-B66D88747E98}" type="presParOf" srcId="{D09FE444-59A9-4633-9F10-BD3AFECA4E39}" destId="{94B094D0-B626-4ED6-A6D9-1422C8C152AE}" srcOrd="2" destOrd="0" presId="urn:microsoft.com/office/officeart/2005/8/layout/cycle1"/>
    <dgm:cxn modelId="{4448AE5E-9639-4214-8BD3-780648FA9881}" type="presParOf" srcId="{D09FE444-59A9-4633-9F10-BD3AFECA4E39}" destId="{B1044180-C790-49F3-947A-52859F3802B7}" srcOrd="3" destOrd="0" presId="urn:microsoft.com/office/officeart/2005/8/layout/cycle1"/>
    <dgm:cxn modelId="{33814921-1150-4A33-BD35-5EA7BB44BC0B}" type="presParOf" srcId="{D09FE444-59A9-4633-9F10-BD3AFECA4E39}" destId="{ABADCA13-7093-470E-855C-63259F8E75C7}" srcOrd="4" destOrd="0" presId="urn:microsoft.com/office/officeart/2005/8/layout/cycle1"/>
    <dgm:cxn modelId="{850A15A5-1493-40B1-A8C9-9F460322EAF5}" type="presParOf" srcId="{D09FE444-59A9-4633-9F10-BD3AFECA4E39}" destId="{194E1ED9-E7BB-43B9-8A76-0E011B8067B1}" srcOrd="5" destOrd="0" presId="urn:microsoft.com/office/officeart/2005/8/layout/cycle1"/>
    <dgm:cxn modelId="{7B199A3F-816F-4C94-907E-E760807CEC6D}" type="presParOf" srcId="{D09FE444-59A9-4633-9F10-BD3AFECA4E39}" destId="{7560A758-9422-4E6A-983E-48036F69D97D}" srcOrd="6" destOrd="0" presId="urn:microsoft.com/office/officeart/2005/8/layout/cycle1"/>
    <dgm:cxn modelId="{6383541D-1861-413D-BE9D-5DCA315071F5}" type="presParOf" srcId="{D09FE444-59A9-4633-9F10-BD3AFECA4E39}" destId="{2734C54B-8B97-4E88-8226-CDDB87DB4D67}" srcOrd="7" destOrd="0" presId="urn:microsoft.com/office/officeart/2005/8/layout/cycle1"/>
    <dgm:cxn modelId="{1F2FC145-5A0C-414F-AAC4-9EEF3F66F987}" type="presParOf" srcId="{D09FE444-59A9-4633-9F10-BD3AFECA4E39}" destId="{CE1A3F16-3BB3-42A0-BE7B-500535A9F7F9}" srcOrd="8" destOrd="0" presId="urn:microsoft.com/office/officeart/2005/8/layout/cycle1"/>
    <dgm:cxn modelId="{E2780201-9111-4AE1-941A-438E5AFFC2F6}" type="presParOf" srcId="{D09FE444-59A9-4633-9F10-BD3AFECA4E39}" destId="{127D4A88-5177-48B0-97A3-9529581691F2}" srcOrd="9" destOrd="0" presId="urn:microsoft.com/office/officeart/2005/8/layout/cycle1"/>
    <dgm:cxn modelId="{6E04EF26-DF57-4430-93BC-89836006076E}" type="presParOf" srcId="{D09FE444-59A9-4633-9F10-BD3AFECA4E39}" destId="{DA4B4412-75CA-4625-9AC7-43985279EFDF}" srcOrd="10" destOrd="0" presId="urn:microsoft.com/office/officeart/2005/8/layout/cycle1"/>
    <dgm:cxn modelId="{3FC0DBC5-A476-43D0-8AD8-854DD4C99D67}" type="presParOf" srcId="{D09FE444-59A9-4633-9F10-BD3AFECA4E39}" destId="{5B6DFF19-ADDE-4A12-9860-090F91ECAE71}" srcOrd="11" destOrd="0" presId="urn:microsoft.com/office/officeart/2005/8/layout/cycle1"/>
    <dgm:cxn modelId="{A6FDFA37-B7F0-4AEE-8A68-455CCBFF3729}" type="presParOf" srcId="{D09FE444-59A9-4633-9F10-BD3AFECA4E39}" destId="{3156962C-6FDE-44A3-99D0-EA9256DA8D62}" srcOrd="12" destOrd="0" presId="urn:microsoft.com/office/officeart/2005/8/layout/cycle1"/>
    <dgm:cxn modelId="{B59A25F0-827F-489A-902A-E4B4C29A8303}" type="presParOf" srcId="{D09FE444-59A9-4633-9F10-BD3AFECA4E39}" destId="{B33E7C25-A049-425A-A655-E604AEBE2995}" srcOrd="13" destOrd="0" presId="urn:microsoft.com/office/officeart/2005/8/layout/cycle1"/>
    <dgm:cxn modelId="{619E39AB-2948-445D-86C7-B0E64A163517}" type="presParOf" srcId="{D09FE444-59A9-4633-9F10-BD3AFECA4E39}" destId="{761FAD49-735D-4611-86D8-3AAFB9B3E7BC}" srcOrd="14" destOrd="0" presId="urn:microsoft.com/office/officeart/2005/8/layout/cycle1"/>
    <dgm:cxn modelId="{48723988-E17E-40B6-8695-907829986283}" type="presParOf" srcId="{D09FE444-59A9-4633-9F10-BD3AFECA4E39}" destId="{CA242080-EFF6-4901-BD2D-6615A4B7A8D0}" srcOrd="15" destOrd="0" presId="urn:microsoft.com/office/officeart/2005/8/layout/cycle1"/>
    <dgm:cxn modelId="{B65AF48C-5816-4113-BC90-76ED1BCE8098}" type="presParOf" srcId="{D09FE444-59A9-4633-9F10-BD3AFECA4E39}" destId="{58EA8481-ACE4-49B1-9BC5-77D21BA9E37E}" srcOrd="16" destOrd="0" presId="urn:microsoft.com/office/officeart/2005/8/layout/cycle1"/>
    <dgm:cxn modelId="{F2286138-C621-490E-8278-A4A4337F402A}" type="presParOf" srcId="{D09FE444-59A9-4633-9F10-BD3AFECA4E39}" destId="{CF8BC508-DE19-4CF3-8C38-D1842957EEC4}" srcOrd="17" destOrd="0" presId="urn:microsoft.com/office/officeart/2005/8/layout/cycle1"/>
    <dgm:cxn modelId="{C7CAB014-4FCC-471B-8BB8-EDE1ACE918C9}" type="presParOf" srcId="{D09FE444-59A9-4633-9F10-BD3AFECA4E39}" destId="{86CB97B3-8164-4776-989F-948F43C2B25D}" srcOrd="18" destOrd="0" presId="urn:microsoft.com/office/officeart/2005/8/layout/cycle1"/>
    <dgm:cxn modelId="{AC56FAD8-EF70-44EE-8B3D-5248194295BE}" type="presParOf" srcId="{D09FE444-59A9-4633-9F10-BD3AFECA4E39}" destId="{E52B1DC0-3859-443C-BE3E-48404A35B52A}" srcOrd="19" destOrd="0" presId="urn:microsoft.com/office/officeart/2005/8/layout/cycle1"/>
    <dgm:cxn modelId="{143DAD58-9FAA-4697-B0C9-36F2586D0899}" type="presParOf" srcId="{D09FE444-59A9-4633-9F10-BD3AFECA4E39}" destId="{A46843FD-AA30-48D5-B439-32D0EABAD96C}" srcOrd="20"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90AD4-BF6D-4A4E-9EDD-E9FB146A9683}">
      <dsp:nvSpPr>
        <dsp:cNvPr id="0" name=""/>
        <dsp:cNvSpPr/>
      </dsp:nvSpPr>
      <dsp:spPr>
        <a:xfrm>
          <a:off x="4530165" y="901360"/>
          <a:ext cx="1740343" cy="1160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Empirical research</a:t>
          </a:r>
        </a:p>
      </dsp:txBody>
      <dsp:txXfrm>
        <a:off x="4564147" y="935342"/>
        <a:ext cx="1672379" cy="1092264"/>
      </dsp:txXfrm>
    </dsp:sp>
    <dsp:sp modelId="{BD748D7B-2FBD-4494-AFF8-4008491ADAF4}">
      <dsp:nvSpPr>
        <dsp:cNvPr id="0" name=""/>
        <dsp:cNvSpPr/>
      </dsp:nvSpPr>
      <dsp:spPr>
        <a:xfrm>
          <a:off x="875445" y="2061589"/>
          <a:ext cx="4524892" cy="473918"/>
        </a:xfrm>
        <a:custGeom>
          <a:avLst/>
          <a:gdLst/>
          <a:ahLst/>
          <a:cxnLst/>
          <a:rect l="0" t="0" r="0" b="0"/>
          <a:pathLst>
            <a:path>
              <a:moveTo>
                <a:pt x="4524892" y="0"/>
              </a:moveTo>
              <a:lnTo>
                <a:pt x="4524892" y="236959"/>
              </a:lnTo>
              <a:lnTo>
                <a:pt x="0" y="236959"/>
              </a:lnTo>
              <a:lnTo>
                <a:pt x="0"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CBA59-7FF2-4C56-807A-9AB3610BA431}">
      <dsp:nvSpPr>
        <dsp:cNvPr id="0" name=""/>
        <dsp:cNvSpPr/>
      </dsp:nvSpPr>
      <dsp:spPr>
        <a:xfrm>
          <a:off x="5273" y="2535508"/>
          <a:ext cx="1740343" cy="1160228"/>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Explorative research</a:t>
          </a:r>
        </a:p>
      </dsp:txBody>
      <dsp:txXfrm>
        <a:off x="39255" y="2569490"/>
        <a:ext cx="1672379" cy="1092264"/>
      </dsp:txXfrm>
    </dsp:sp>
    <dsp:sp modelId="{F551AB70-1DC8-403A-B502-9C86DCDD4923}">
      <dsp:nvSpPr>
        <dsp:cNvPr id="0" name=""/>
        <dsp:cNvSpPr/>
      </dsp:nvSpPr>
      <dsp:spPr>
        <a:xfrm>
          <a:off x="3137891" y="2061589"/>
          <a:ext cx="2262446" cy="473918"/>
        </a:xfrm>
        <a:custGeom>
          <a:avLst/>
          <a:gdLst/>
          <a:ahLst/>
          <a:cxnLst/>
          <a:rect l="0" t="0" r="0" b="0"/>
          <a:pathLst>
            <a:path>
              <a:moveTo>
                <a:pt x="2262446" y="0"/>
              </a:moveTo>
              <a:lnTo>
                <a:pt x="2262446" y="236959"/>
              </a:lnTo>
              <a:lnTo>
                <a:pt x="0" y="236959"/>
              </a:lnTo>
              <a:lnTo>
                <a:pt x="0"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591CB9-7BBD-491B-B749-DE8E5A9158C3}">
      <dsp:nvSpPr>
        <dsp:cNvPr id="0" name=""/>
        <dsp:cNvSpPr/>
      </dsp:nvSpPr>
      <dsp:spPr>
        <a:xfrm>
          <a:off x="2267719"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Explanatory research</a:t>
          </a:r>
        </a:p>
      </dsp:txBody>
      <dsp:txXfrm>
        <a:off x="2301701" y="2569490"/>
        <a:ext cx="1672379" cy="1092264"/>
      </dsp:txXfrm>
    </dsp:sp>
    <dsp:sp modelId="{BB7C3AA7-7871-413E-9EC7-CBB25810C78C}">
      <dsp:nvSpPr>
        <dsp:cNvPr id="0" name=""/>
        <dsp:cNvSpPr/>
      </dsp:nvSpPr>
      <dsp:spPr>
        <a:xfrm>
          <a:off x="5354617" y="2061589"/>
          <a:ext cx="91440" cy="473918"/>
        </a:xfrm>
        <a:custGeom>
          <a:avLst/>
          <a:gdLst/>
          <a:ahLst/>
          <a:cxnLst/>
          <a:rect l="0" t="0" r="0" b="0"/>
          <a:pathLst>
            <a:path>
              <a:moveTo>
                <a:pt x="45720" y="0"/>
              </a:moveTo>
              <a:lnTo>
                <a:pt x="45720"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F3EC8-96D2-413B-9030-283D8013B9F1}">
      <dsp:nvSpPr>
        <dsp:cNvPr id="0" name=""/>
        <dsp:cNvSpPr/>
      </dsp:nvSpPr>
      <dsp:spPr>
        <a:xfrm>
          <a:off x="4530165"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Descriptive research</a:t>
          </a:r>
        </a:p>
      </dsp:txBody>
      <dsp:txXfrm>
        <a:off x="4564147" y="2569490"/>
        <a:ext cx="1672379" cy="1092264"/>
      </dsp:txXfrm>
    </dsp:sp>
    <dsp:sp modelId="{3D74141A-47B8-41E6-9DD9-F93A6FF7B9FD}">
      <dsp:nvSpPr>
        <dsp:cNvPr id="0" name=""/>
        <dsp:cNvSpPr/>
      </dsp:nvSpPr>
      <dsp:spPr>
        <a:xfrm>
          <a:off x="5400337" y="2061589"/>
          <a:ext cx="2262446" cy="473918"/>
        </a:xfrm>
        <a:custGeom>
          <a:avLst/>
          <a:gdLst/>
          <a:ahLst/>
          <a:cxnLst/>
          <a:rect l="0" t="0" r="0" b="0"/>
          <a:pathLst>
            <a:path>
              <a:moveTo>
                <a:pt x="0" y="0"/>
              </a:moveTo>
              <a:lnTo>
                <a:pt x="0" y="236959"/>
              </a:lnTo>
              <a:lnTo>
                <a:pt x="2262446" y="236959"/>
              </a:lnTo>
              <a:lnTo>
                <a:pt x="2262446"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2F6E8A-B96A-4C9B-B1BD-DB1D2550035E}">
      <dsp:nvSpPr>
        <dsp:cNvPr id="0" name=""/>
        <dsp:cNvSpPr/>
      </dsp:nvSpPr>
      <dsp:spPr>
        <a:xfrm>
          <a:off x="6792612"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Prognostic research</a:t>
          </a:r>
        </a:p>
      </dsp:txBody>
      <dsp:txXfrm>
        <a:off x="6826594" y="2569490"/>
        <a:ext cx="1672379" cy="1092264"/>
      </dsp:txXfrm>
    </dsp:sp>
    <dsp:sp modelId="{7E0CF1BB-205E-4C62-84A0-417EE9E17C6F}">
      <dsp:nvSpPr>
        <dsp:cNvPr id="0" name=""/>
        <dsp:cNvSpPr/>
      </dsp:nvSpPr>
      <dsp:spPr>
        <a:xfrm>
          <a:off x="5400337" y="2061589"/>
          <a:ext cx="4524892" cy="473918"/>
        </a:xfrm>
        <a:custGeom>
          <a:avLst/>
          <a:gdLst/>
          <a:ahLst/>
          <a:cxnLst/>
          <a:rect l="0" t="0" r="0" b="0"/>
          <a:pathLst>
            <a:path>
              <a:moveTo>
                <a:pt x="0" y="0"/>
              </a:moveTo>
              <a:lnTo>
                <a:pt x="0" y="236959"/>
              </a:lnTo>
              <a:lnTo>
                <a:pt x="4524892" y="236959"/>
              </a:lnTo>
              <a:lnTo>
                <a:pt x="4524892"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B6402-ED9A-4AAD-9628-06B33B9029B9}">
      <dsp:nvSpPr>
        <dsp:cNvPr id="0" name=""/>
        <dsp:cNvSpPr/>
      </dsp:nvSpPr>
      <dsp:spPr>
        <a:xfrm>
          <a:off x="9055058"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Evaluative research</a:t>
          </a:r>
        </a:p>
      </dsp:txBody>
      <dsp:txXfrm>
        <a:off x="9089040" y="2569490"/>
        <a:ext cx="1672379" cy="1092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DCA13-7093-470E-855C-63259F8E75C7}">
      <dsp:nvSpPr>
        <dsp:cNvPr id="0" name=""/>
        <dsp:cNvSpPr/>
      </dsp:nvSpPr>
      <dsp:spPr>
        <a:xfrm>
          <a:off x="6087762" y="14847"/>
          <a:ext cx="1657021" cy="1313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Operationalisation</a:t>
          </a:r>
          <a:br>
            <a:rPr lang="en-GB" sz="1600" kern="1200" dirty="0"/>
          </a:br>
          <a:r>
            <a:rPr lang="en-GB" sz="1600" kern="1200" dirty="0"/>
            <a:t>&amp; planning</a:t>
          </a:r>
          <a:endParaRPr lang="de-AT" sz="1600" kern="1200" dirty="0"/>
        </a:p>
      </dsp:txBody>
      <dsp:txXfrm>
        <a:off x="6087762" y="14847"/>
        <a:ext cx="1657021" cy="1313813"/>
      </dsp:txXfrm>
    </dsp:sp>
    <dsp:sp modelId="{194E1ED9-E7BB-43B9-8A76-0E011B8067B1}">
      <dsp:nvSpPr>
        <dsp:cNvPr id="0" name=""/>
        <dsp:cNvSpPr/>
      </dsp:nvSpPr>
      <dsp:spPr>
        <a:xfrm>
          <a:off x="3246123" y="46073"/>
          <a:ext cx="4924847" cy="4924847"/>
        </a:xfrm>
        <a:prstGeom prst="circularArrow">
          <a:avLst>
            <a:gd name="adj1" fmla="val 5202"/>
            <a:gd name="adj2" fmla="val 336052"/>
            <a:gd name="adj3" fmla="val 21222712"/>
            <a:gd name="adj4" fmla="val 19638982"/>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223C8-441D-42C5-BEEF-8917D0C91626}">
      <dsp:nvSpPr>
        <dsp:cNvPr id="0" name=""/>
        <dsp:cNvSpPr/>
      </dsp:nvSpPr>
      <dsp:spPr>
        <a:xfrm>
          <a:off x="7129504" y="2482289"/>
          <a:ext cx="1313813" cy="1313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Data collection</a:t>
          </a:r>
        </a:p>
      </dsp:txBody>
      <dsp:txXfrm>
        <a:off x="7129504" y="2482289"/>
        <a:ext cx="1313813" cy="1313813"/>
      </dsp:txXfrm>
    </dsp:sp>
    <dsp:sp modelId="{0CFD18DA-7FC0-4652-BFF2-EFF21E8FAB64}">
      <dsp:nvSpPr>
        <dsp:cNvPr id="0" name=""/>
        <dsp:cNvSpPr/>
      </dsp:nvSpPr>
      <dsp:spPr>
        <a:xfrm>
          <a:off x="3246042" y="1607"/>
          <a:ext cx="4924847" cy="4924847"/>
        </a:xfrm>
        <a:prstGeom prst="circularArrow">
          <a:avLst>
            <a:gd name="adj1" fmla="val 5202"/>
            <a:gd name="adj2" fmla="val 336052"/>
            <a:gd name="adj3" fmla="val 4014112"/>
            <a:gd name="adj4" fmla="val 2253971"/>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24D270-84A6-4905-9510-BFAA80E93491}">
      <dsp:nvSpPr>
        <dsp:cNvPr id="0" name=""/>
        <dsp:cNvSpPr/>
      </dsp:nvSpPr>
      <dsp:spPr>
        <a:xfrm>
          <a:off x="5051559" y="3992005"/>
          <a:ext cx="1313813" cy="1313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kern="1200" dirty="0"/>
            <a:t>Data analysis &amp; Interpretation</a:t>
          </a:r>
          <a:endParaRPr lang="en-GB" sz="1600" kern="1200" dirty="0"/>
        </a:p>
      </dsp:txBody>
      <dsp:txXfrm>
        <a:off x="5051559" y="3992005"/>
        <a:ext cx="1313813" cy="1313813"/>
      </dsp:txXfrm>
    </dsp:sp>
    <dsp:sp modelId="{A50959DA-958B-4A63-8960-C9D95274E74D}">
      <dsp:nvSpPr>
        <dsp:cNvPr id="0" name=""/>
        <dsp:cNvSpPr/>
      </dsp:nvSpPr>
      <dsp:spPr>
        <a:xfrm>
          <a:off x="3246042" y="1607"/>
          <a:ext cx="4924847" cy="4924847"/>
        </a:xfrm>
        <a:prstGeom prst="circularArrow">
          <a:avLst>
            <a:gd name="adj1" fmla="val 5202"/>
            <a:gd name="adj2" fmla="val 336052"/>
            <a:gd name="adj3" fmla="val 8740481"/>
            <a:gd name="adj4" fmla="val 6449836"/>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3E7C25-A049-425A-A655-E604AEBE2995}">
      <dsp:nvSpPr>
        <dsp:cNvPr id="0" name=""/>
        <dsp:cNvSpPr/>
      </dsp:nvSpPr>
      <dsp:spPr>
        <a:xfrm>
          <a:off x="2472263" y="2764313"/>
          <a:ext cx="2316516" cy="749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b="1" i="0" kern="1200" baseline="0" dirty="0"/>
            <a:t>Hypotheses, </a:t>
          </a:r>
          <a:br>
            <a:rPr lang="de-AT" sz="1600" b="1" i="0" kern="1200" baseline="0" dirty="0"/>
          </a:br>
          <a:r>
            <a:rPr lang="en-GB" sz="1600" b="1" i="0" kern="1200" baseline="0" dirty="0"/>
            <a:t>Type formation</a:t>
          </a:r>
          <a:br>
            <a:rPr lang="de-AT" sz="1600" b="1" i="0" kern="1200" baseline="0" dirty="0"/>
          </a:br>
          <a:r>
            <a:rPr lang="de-AT" sz="1600" b="1" i="0" kern="1200" baseline="0" dirty="0"/>
            <a:t>(</a:t>
          </a:r>
          <a:r>
            <a:rPr lang="de-AT" sz="1600" b="0" i="0" kern="1200" baseline="0" dirty="0"/>
            <a:t>→ Publication)</a:t>
          </a:r>
          <a:endParaRPr lang="de-AT" sz="1200" b="0" i="0" kern="1200" baseline="0" dirty="0"/>
        </a:p>
      </dsp:txBody>
      <dsp:txXfrm>
        <a:off x="2472263" y="2764313"/>
        <a:ext cx="2316516" cy="749767"/>
      </dsp:txXfrm>
    </dsp:sp>
    <dsp:sp modelId="{761FAD49-735D-4611-86D8-3AAFB9B3E7BC}">
      <dsp:nvSpPr>
        <dsp:cNvPr id="0" name=""/>
        <dsp:cNvSpPr/>
      </dsp:nvSpPr>
      <dsp:spPr>
        <a:xfrm>
          <a:off x="3246042" y="1607"/>
          <a:ext cx="4924847" cy="4924847"/>
        </a:xfrm>
        <a:prstGeom prst="circularArrow">
          <a:avLst>
            <a:gd name="adj1" fmla="val 5202"/>
            <a:gd name="adj2" fmla="val 336052"/>
            <a:gd name="adj3" fmla="val 12647578"/>
            <a:gd name="adj4" fmla="val 10326029"/>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A8481-ACE4-49B1-9BC5-77D21BA9E37E}">
      <dsp:nvSpPr>
        <dsp:cNvPr id="0" name=""/>
        <dsp:cNvSpPr/>
      </dsp:nvSpPr>
      <dsp:spPr>
        <a:xfrm>
          <a:off x="3661583" y="225180"/>
          <a:ext cx="1525285" cy="9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de-AT" sz="2400" b="1" kern="1200" dirty="0"/>
            <a:t>Interest</a:t>
          </a:r>
        </a:p>
      </dsp:txBody>
      <dsp:txXfrm>
        <a:off x="3661583" y="225180"/>
        <a:ext cx="1525285" cy="942490"/>
      </dsp:txXfrm>
    </dsp:sp>
    <dsp:sp modelId="{CF8BC508-DE19-4CF3-8C38-D1842957EEC4}">
      <dsp:nvSpPr>
        <dsp:cNvPr id="0" name=""/>
        <dsp:cNvSpPr/>
      </dsp:nvSpPr>
      <dsp:spPr>
        <a:xfrm>
          <a:off x="3189159" y="14788"/>
          <a:ext cx="4924847" cy="4924847"/>
        </a:xfrm>
        <a:prstGeom prst="circularArrow">
          <a:avLst>
            <a:gd name="adj1" fmla="val 5202"/>
            <a:gd name="adj2" fmla="val 336052"/>
            <a:gd name="adj3" fmla="val 16554886"/>
            <a:gd name="adj4" fmla="val 15463177"/>
            <a:gd name="adj5" fmla="val 606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90AD4-BF6D-4A4E-9EDD-E9FB146A9683}">
      <dsp:nvSpPr>
        <dsp:cNvPr id="0" name=""/>
        <dsp:cNvSpPr/>
      </dsp:nvSpPr>
      <dsp:spPr>
        <a:xfrm>
          <a:off x="4530165" y="901360"/>
          <a:ext cx="1740343" cy="1160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Empirical research</a:t>
          </a:r>
        </a:p>
      </dsp:txBody>
      <dsp:txXfrm>
        <a:off x="4564147" y="935342"/>
        <a:ext cx="1672379" cy="1092264"/>
      </dsp:txXfrm>
    </dsp:sp>
    <dsp:sp modelId="{BD748D7B-2FBD-4494-AFF8-4008491ADAF4}">
      <dsp:nvSpPr>
        <dsp:cNvPr id="0" name=""/>
        <dsp:cNvSpPr/>
      </dsp:nvSpPr>
      <dsp:spPr>
        <a:xfrm>
          <a:off x="875445" y="2061589"/>
          <a:ext cx="4524892" cy="473918"/>
        </a:xfrm>
        <a:custGeom>
          <a:avLst/>
          <a:gdLst/>
          <a:ahLst/>
          <a:cxnLst/>
          <a:rect l="0" t="0" r="0" b="0"/>
          <a:pathLst>
            <a:path>
              <a:moveTo>
                <a:pt x="4524892" y="0"/>
              </a:moveTo>
              <a:lnTo>
                <a:pt x="4524892" y="236959"/>
              </a:lnTo>
              <a:lnTo>
                <a:pt x="0" y="236959"/>
              </a:lnTo>
              <a:lnTo>
                <a:pt x="0"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CBA59-7FF2-4C56-807A-9AB3610BA431}">
      <dsp:nvSpPr>
        <dsp:cNvPr id="0" name=""/>
        <dsp:cNvSpPr/>
      </dsp:nvSpPr>
      <dsp:spPr>
        <a:xfrm>
          <a:off x="5273"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Explorative research</a:t>
          </a:r>
        </a:p>
      </dsp:txBody>
      <dsp:txXfrm>
        <a:off x="39255" y="2569490"/>
        <a:ext cx="1672379" cy="1092264"/>
      </dsp:txXfrm>
    </dsp:sp>
    <dsp:sp modelId="{F551AB70-1DC8-403A-B502-9C86DCDD4923}">
      <dsp:nvSpPr>
        <dsp:cNvPr id="0" name=""/>
        <dsp:cNvSpPr/>
      </dsp:nvSpPr>
      <dsp:spPr>
        <a:xfrm>
          <a:off x="3137891" y="2061589"/>
          <a:ext cx="2262446" cy="473918"/>
        </a:xfrm>
        <a:custGeom>
          <a:avLst/>
          <a:gdLst/>
          <a:ahLst/>
          <a:cxnLst/>
          <a:rect l="0" t="0" r="0" b="0"/>
          <a:pathLst>
            <a:path>
              <a:moveTo>
                <a:pt x="2262446" y="0"/>
              </a:moveTo>
              <a:lnTo>
                <a:pt x="2262446" y="236959"/>
              </a:lnTo>
              <a:lnTo>
                <a:pt x="0" y="236959"/>
              </a:lnTo>
              <a:lnTo>
                <a:pt x="0"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591CB9-7BBD-491B-B749-DE8E5A9158C3}">
      <dsp:nvSpPr>
        <dsp:cNvPr id="0" name=""/>
        <dsp:cNvSpPr/>
      </dsp:nvSpPr>
      <dsp:spPr>
        <a:xfrm>
          <a:off x="2267719" y="2535508"/>
          <a:ext cx="1740343" cy="1160228"/>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Explanatory research</a:t>
          </a:r>
        </a:p>
      </dsp:txBody>
      <dsp:txXfrm>
        <a:off x="2301701" y="2569490"/>
        <a:ext cx="1672379" cy="1092264"/>
      </dsp:txXfrm>
    </dsp:sp>
    <dsp:sp modelId="{BB7C3AA7-7871-413E-9EC7-CBB25810C78C}">
      <dsp:nvSpPr>
        <dsp:cNvPr id="0" name=""/>
        <dsp:cNvSpPr/>
      </dsp:nvSpPr>
      <dsp:spPr>
        <a:xfrm>
          <a:off x="5354617" y="2061589"/>
          <a:ext cx="91440" cy="473918"/>
        </a:xfrm>
        <a:custGeom>
          <a:avLst/>
          <a:gdLst/>
          <a:ahLst/>
          <a:cxnLst/>
          <a:rect l="0" t="0" r="0" b="0"/>
          <a:pathLst>
            <a:path>
              <a:moveTo>
                <a:pt x="45720" y="0"/>
              </a:moveTo>
              <a:lnTo>
                <a:pt x="45720"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F3EC8-96D2-413B-9030-283D8013B9F1}">
      <dsp:nvSpPr>
        <dsp:cNvPr id="0" name=""/>
        <dsp:cNvSpPr/>
      </dsp:nvSpPr>
      <dsp:spPr>
        <a:xfrm>
          <a:off x="4530165"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Descriptive research</a:t>
          </a:r>
        </a:p>
      </dsp:txBody>
      <dsp:txXfrm>
        <a:off x="4564147" y="2569490"/>
        <a:ext cx="1672379" cy="1092264"/>
      </dsp:txXfrm>
    </dsp:sp>
    <dsp:sp modelId="{3D74141A-47B8-41E6-9DD9-F93A6FF7B9FD}">
      <dsp:nvSpPr>
        <dsp:cNvPr id="0" name=""/>
        <dsp:cNvSpPr/>
      </dsp:nvSpPr>
      <dsp:spPr>
        <a:xfrm>
          <a:off x="5400337" y="2061589"/>
          <a:ext cx="2262446" cy="473918"/>
        </a:xfrm>
        <a:custGeom>
          <a:avLst/>
          <a:gdLst/>
          <a:ahLst/>
          <a:cxnLst/>
          <a:rect l="0" t="0" r="0" b="0"/>
          <a:pathLst>
            <a:path>
              <a:moveTo>
                <a:pt x="0" y="0"/>
              </a:moveTo>
              <a:lnTo>
                <a:pt x="0" y="236959"/>
              </a:lnTo>
              <a:lnTo>
                <a:pt x="2262446" y="236959"/>
              </a:lnTo>
              <a:lnTo>
                <a:pt x="2262446"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2F6E8A-B96A-4C9B-B1BD-DB1D2550035E}">
      <dsp:nvSpPr>
        <dsp:cNvPr id="0" name=""/>
        <dsp:cNvSpPr/>
      </dsp:nvSpPr>
      <dsp:spPr>
        <a:xfrm>
          <a:off x="6792612"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Prognostic research</a:t>
          </a:r>
        </a:p>
      </dsp:txBody>
      <dsp:txXfrm>
        <a:off x="6826594" y="2569490"/>
        <a:ext cx="1672379" cy="1092264"/>
      </dsp:txXfrm>
    </dsp:sp>
    <dsp:sp modelId="{7E0CF1BB-205E-4C62-84A0-417EE9E17C6F}">
      <dsp:nvSpPr>
        <dsp:cNvPr id="0" name=""/>
        <dsp:cNvSpPr/>
      </dsp:nvSpPr>
      <dsp:spPr>
        <a:xfrm>
          <a:off x="5400337" y="2061589"/>
          <a:ext cx="4524892" cy="473918"/>
        </a:xfrm>
        <a:custGeom>
          <a:avLst/>
          <a:gdLst/>
          <a:ahLst/>
          <a:cxnLst/>
          <a:rect l="0" t="0" r="0" b="0"/>
          <a:pathLst>
            <a:path>
              <a:moveTo>
                <a:pt x="0" y="0"/>
              </a:moveTo>
              <a:lnTo>
                <a:pt x="0" y="236959"/>
              </a:lnTo>
              <a:lnTo>
                <a:pt x="4524892" y="236959"/>
              </a:lnTo>
              <a:lnTo>
                <a:pt x="4524892"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B6402-ED9A-4AAD-9628-06B33B9029B9}">
      <dsp:nvSpPr>
        <dsp:cNvPr id="0" name=""/>
        <dsp:cNvSpPr/>
      </dsp:nvSpPr>
      <dsp:spPr>
        <a:xfrm>
          <a:off x="9055058"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Evaluative research</a:t>
          </a:r>
        </a:p>
      </dsp:txBody>
      <dsp:txXfrm>
        <a:off x="9089040" y="2569490"/>
        <a:ext cx="1672379" cy="10922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FFAB2-E901-4211-8673-12FEF424BEEF}">
      <dsp:nvSpPr>
        <dsp:cNvPr id="0" name=""/>
        <dsp:cNvSpPr/>
      </dsp:nvSpPr>
      <dsp:spPr>
        <a:xfrm>
          <a:off x="4124915" y="11564"/>
          <a:ext cx="1608769" cy="1166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b="1" kern="1200" dirty="0"/>
            <a:t>Choose a</a:t>
          </a:r>
          <a:br>
            <a:rPr lang="de-AT" sz="1600" b="1" kern="1200" dirty="0"/>
          </a:br>
          <a:r>
            <a:rPr lang="de-AT" sz="1600" b="1" kern="1200" dirty="0"/>
            <a:t>hypothesis</a:t>
          </a:r>
        </a:p>
      </dsp:txBody>
      <dsp:txXfrm>
        <a:off x="4124915" y="11564"/>
        <a:ext cx="1608769" cy="1166772"/>
      </dsp:txXfrm>
    </dsp:sp>
    <dsp:sp modelId="{94B094D0-B626-4ED6-A6D9-1422C8C152AE}">
      <dsp:nvSpPr>
        <dsp:cNvPr id="0" name=""/>
        <dsp:cNvSpPr/>
      </dsp:nvSpPr>
      <dsp:spPr>
        <a:xfrm>
          <a:off x="778248" y="-272"/>
          <a:ext cx="5699056" cy="5699056"/>
        </a:xfrm>
        <a:prstGeom prst="circularArrow">
          <a:avLst>
            <a:gd name="adj1" fmla="val 3992"/>
            <a:gd name="adj2" fmla="val 250454"/>
            <a:gd name="adj3" fmla="val 20572490"/>
            <a:gd name="adj4" fmla="val 19203942"/>
            <a:gd name="adj5" fmla="val 46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ADCA13-7093-470E-855C-63259F8E75C7}">
      <dsp:nvSpPr>
        <dsp:cNvPr id="0" name=""/>
        <dsp:cNvSpPr/>
      </dsp:nvSpPr>
      <dsp:spPr>
        <a:xfrm>
          <a:off x="4970260" y="2265869"/>
          <a:ext cx="2521127" cy="1166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kern="1200" dirty="0"/>
            <a:t>Operationalisation</a:t>
          </a:r>
          <a:br>
            <a:rPr lang="de-AT" sz="1600" kern="1200" dirty="0"/>
          </a:br>
          <a:r>
            <a:rPr lang="de-AT" sz="1600" kern="1200" dirty="0"/>
            <a:t>&amp; planning</a:t>
          </a:r>
        </a:p>
      </dsp:txBody>
      <dsp:txXfrm>
        <a:off x="4970260" y="2265869"/>
        <a:ext cx="2521127" cy="1166772"/>
      </dsp:txXfrm>
    </dsp:sp>
    <dsp:sp modelId="{194E1ED9-E7BB-43B9-8A76-0E011B8067B1}">
      <dsp:nvSpPr>
        <dsp:cNvPr id="0" name=""/>
        <dsp:cNvSpPr/>
      </dsp:nvSpPr>
      <dsp:spPr>
        <a:xfrm>
          <a:off x="778248" y="-272"/>
          <a:ext cx="5699056" cy="5699056"/>
        </a:xfrm>
        <a:prstGeom prst="circularArrow">
          <a:avLst>
            <a:gd name="adj1" fmla="val 3992"/>
            <a:gd name="adj2" fmla="val 250454"/>
            <a:gd name="adj3" fmla="val 2730612"/>
            <a:gd name="adj4" fmla="val 777056"/>
            <a:gd name="adj5" fmla="val 46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4C54B-8B97-4E88-8226-CDDB87DB4D67}">
      <dsp:nvSpPr>
        <dsp:cNvPr id="0" name=""/>
        <dsp:cNvSpPr/>
      </dsp:nvSpPr>
      <dsp:spPr>
        <a:xfrm>
          <a:off x="4050282" y="4834060"/>
          <a:ext cx="1758034" cy="539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kern="1200" dirty="0"/>
            <a:t>Data collection</a:t>
          </a:r>
        </a:p>
      </dsp:txBody>
      <dsp:txXfrm>
        <a:off x="4050282" y="4834060"/>
        <a:ext cx="1758034" cy="539002"/>
      </dsp:txXfrm>
    </dsp:sp>
    <dsp:sp modelId="{CE1A3F16-3BB3-42A0-BE7B-500535A9F7F9}">
      <dsp:nvSpPr>
        <dsp:cNvPr id="0" name=""/>
        <dsp:cNvSpPr/>
      </dsp:nvSpPr>
      <dsp:spPr>
        <a:xfrm>
          <a:off x="778248" y="-272"/>
          <a:ext cx="5699056" cy="5699056"/>
        </a:xfrm>
        <a:prstGeom prst="circularArrow">
          <a:avLst>
            <a:gd name="adj1" fmla="val 3992"/>
            <a:gd name="adj2" fmla="val 250454"/>
            <a:gd name="adj3" fmla="val 5551407"/>
            <a:gd name="adj4" fmla="val 4549585"/>
            <a:gd name="adj5" fmla="val 46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4B4412-75CA-4625-9AC7-43985279EFDF}">
      <dsp:nvSpPr>
        <dsp:cNvPr id="0" name=""/>
        <dsp:cNvSpPr/>
      </dsp:nvSpPr>
      <dsp:spPr>
        <a:xfrm>
          <a:off x="1328323" y="4520175"/>
          <a:ext cx="1995858" cy="1166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kern="1200" dirty="0"/>
            <a:t>Data analysis</a:t>
          </a:r>
          <a:br>
            <a:rPr lang="de-AT" sz="1600" kern="1200" dirty="0"/>
          </a:br>
          <a:r>
            <a:rPr lang="de-AT" sz="1600" kern="1200" dirty="0"/>
            <a:t>&amp; interpretation</a:t>
          </a:r>
        </a:p>
      </dsp:txBody>
      <dsp:txXfrm>
        <a:off x="1328323" y="4520175"/>
        <a:ext cx="1995858" cy="1166772"/>
      </dsp:txXfrm>
    </dsp:sp>
    <dsp:sp modelId="{5B6DFF19-ADDE-4A12-9860-090F91ECAE71}">
      <dsp:nvSpPr>
        <dsp:cNvPr id="0" name=""/>
        <dsp:cNvSpPr/>
      </dsp:nvSpPr>
      <dsp:spPr>
        <a:xfrm>
          <a:off x="778248" y="-272"/>
          <a:ext cx="5699056" cy="5699056"/>
        </a:xfrm>
        <a:prstGeom prst="circularArrow">
          <a:avLst>
            <a:gd name="adj1" fmla="val 3992"/>
            <a:gd name="adj2" fmla="val 250454"/>
            <a:gd name="adj3" fmla="val 9772490"/>
            <a:gd name="adj4" fmla="val 8403942"/>
            <a:gd name="adj5" fmla="val 46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3E7C25-A049-425A-A655-E604AEBE2995}">
      <dsp:nvSpPr>
        <dsp:cNvPr id="0" name=""/>
        <dsp:cNvSpPr/>
      </dsp:nvSpPr>
      <dsp:spPr>
        <a:xfrm>
          <a:off x="-293946" y="2265869"/>
          <a:ext cx="2637349" cy="1166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b="1" kern="1200" dirty="0"/>
            <a:t>Publication</a:t>
          </a:r>
          <a:br>
            <a:rPr lang="de-AT" sz="1600" kern="1200" dirty="0"/>
          </a:br>
          <a:r>
            <a:rPr lang="de-AT" sz="1600" kern="1200" dirty="0"/>
            <a:t>(Evaluation</a:t>
          </a:r>
          <a:br>
            <a:rPr lang="de-AT" sz="1600" kern="1200" dirty="0"/>
          </a:br>
          <a:r>
            <a:rPr lang="de-AT" sz="1600" kern="1200" dirty="0"/>
            <a:t>theory/hypothesis)</a:t>
          </a:r>
        </a:p>
      </dsp:txBody>
      <dsp:txXfrm>
        <a:off x="-293946" y="2265869"/>
        <a:ext cx="2637349" cy="1166772"/>
      </dsp:txXfrm>
    </dsp:sp>
    <dsp:sp modelId="{761FAD49-735D-4611-86D8-3AAFB9B3E7BC}">
      <dsp:nvSpPr>
        <dsp:cNvPr id="0" name=""/>
        <dsp:cNvSpPr/>
      </dsp:nvSpPr>
      <dsp:spPr>
        <a:xfrm>
          <a:off x="778248" y="-272"/>
          <a:ext cx="5699056" cy="5699056"/>
        </a:xfrm>
        <a:prstGeom prst="circularArrow">
          <a:avLst>
            <a:gd name="adj1" fmla="val 3992"/>
            <a:gd name="adj2" fmla="val 250454"/>
            <a:gd name="adj3" fmla="val 13165821"/>
            <a:gd name="adj4" fmla="val 11577056"/>
            <a:gd name="adj5" fmla="val 46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A8481-ACE4-49B1-9BC5-77D21BA9E37E}">
      <dsp:nvSpPr>
        <dsp:cNvPr id="0" name=""/>
        <dsp:cNvSpPr/>
      </dsp:nvSpPr>
      <dsp:spPr>
        <a:xfrm>
          <a:off x="1742866" y="11564"/>
          <a:ext cx="1166772" cy="1166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kern="1200" dirty="0"/>
            <a:t>Interest</a:t>
          </a:r>
        </a:p>
      </dsp:txBody>
      <dsp:txXfrm>
        <a:off x="1742866" y="11564"/>
        <a:ext cx="1166772" cy="1166772"/>
      </dsp:txXfrm>
    </dsp:sp>
    <dsp:sp modelId="{CF8BC508-DE19-4CF3-8C38-D1842957EEC4}">
      <dsp:nvSpPr>
        <dsp:cNvPr id="0" name=""/>
        <dsp:cNvSpPr/>
      </dsp:nvSpPr>
      <dsp:spPr>
        <a:xfrm>
          <a:off x="778248" y="-272"/>
          <a:ext cx="5699056" cy="5699056"/>
        </a:xfrm>
        <a:prstGeom prst="circularArrow">
          <a:avLst>
            <a:gd name="adj1" fmla="val 3992"/>
            <a:gd name="adj2" fmla="val 250454"/>
            <a:gd name="adj3" fmla="val 16610157"/>
            <a:gd name="adj4" fmla="val 15239120"/>
            <a:gd name="adj5" fmla="val 46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90AD4-BF6D-4A4E-9EDD-E9FB146A9683}">
      <dsp:nvSpPr>
        <dsp:cNvPr id="0" name=""/>
        <dsp:cNvSpPr/>
      </dsp:nvSpPr>
      <dsp:spPr>
        <a:xfrm>
          <a:off x="4530165" y="901360"/>
          <a:ext cx="1740343" cy="11602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Empirical research</a:t>
          </a:r>
        </a:p>
      </dsp:txBody>
      <dsp:txXfrm>
        <a:off x="4564147" y="935342"/>
        <a:ext cx="1672379" cy="1092264"/>
      </dsp:txXfrm>
    </dsp:sp>
    <dsp:sp modelId="{BD748D7B-2FBD-4494-AFF8-4008491ADAF4}">
      <dsp:nvSpPr>
        <dsp:cNvPr id="0" name=""/>
        <dsp:cNvSpPr/>
      </dsp:nvSpPr>
      <dsp:spPr>
        <a:xfrm>
          <a:off x="875445" y="2061589"/>
          <a:ext cx="4524892" cy="473918"/>
        </a:xfrm>
        <a:custGeom>
          <a:avLst/>
          <a:gdLst/>
          <a:ahLst/>
          <a:cxnLst/>
          <a:rect l="0" t="0" r="0" b="0"/>
          <a:pathLst>
            <a:path>
              <a:moveTo>
                <a:pt x="4524892" y="0"/>
              </a:moveTo>
              <a:lnTo>
                <a:pt x="4524892" y="236959"/>
              </a:lnTo>
              <a:lnTo>
                <a:pt x="0" y="236959"/>
              </a:lnTo>
              <a:lnTo>
                <a:pt x="0"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CBA59-7FF2-4C56-807A-9AB3610BA431}">
      <dsp:nvSpPr>
        <dsp:cNvPr id="0" name=""/>
        <dsp:cNvSpPr/>
      </dsp:nvSpPr>
      <dsp:spPr>
        <a:xfrm>
          <a:off x="5273"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Explorative research</a:t>
          </a:r>
        </a:p>
      </dsp:txBody>
      <dsp:txXfrm>
        <a:off x="39255" y="2569490"/>
        <a:ext cx="1672379" cy="1092264"/>
      </dsp:txXfrm>
    </dsp:sp>
    <dsp:sp modelId="{F551AB70-1DC8-403A-B502-9C86DCDD4923}">
      <dsp:nvSpPr>
        <dsp:cNvPr id="0" name=""/>
        <dsp:cNvSpPr/>
      </dsp:nvSpPr>
      <dsp:spPr>
        <a:xfrm>
          <a:off x="3137891" y="2061589"/>
          <a:ext cx="2262446" cy="473918"/>
        </a:xfrm>
        <a:custGeom>
          <a:avLst/>
          <a:gdLst/>
          <a:ahLst/>
          <a:cxnLst/>
          <a:rect l="0" t="0" r="0" b="0"/>
          <a:pathLst>
            <a:path>
              <a:moveTo>
                <a:pt x="2262446" y="0"/>
              </a:moveTo>
              <a:lnTo>
                <a:pt x="2262446" y="236959"/>
              </a:lnTo>
              <a:lnTo>
                <a:pt x="0" y="236959"/>
              </a:lnTo>
              <a:lnTo>
                <a:pt x="0"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591CB9-7BBD-491B-B749-DE8E5A9158C3}">
      <dsp:nvSpPr>
        <dsp:cNvPr id="0" name=""/>
        <dsp:cNvSpPr/>
      </dsp:nvSpPr>
      <dsp:spPr>
        <a:xfrm>
          <a:off x="2267719"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Explanatory research</a:t>
          </a:r>
        </a:p>
      </dsp:txBody>
      <dsp:txXfrm>
        <a:off x="2301701" y="2569490"/>
        <a:ext cx="1672379" cy="1092264"/>
      </dsp:txXfrm>
    </dsp:sp>
    <dsp:sp modelId="{BB7C3AA7-7871-413E-9EC7-CBB25810C78C}">
      <dsp:nvSpPr>
        <dsp:cNvPr id="0" name=""/>
        <dsp:cNvSpPr/>
      </dsp:nvSpPr>
      <dsp:spPr>
        <a:xfrm>
          <a:off x="5354617" y="2061589"/>
          <a:ext cx="91440" cy="473918"/>
        </a:xfrm>
        <a:custGeom>
          <a:avLst/>
          <a:gdLst/>
          <a:ahLst/>
          <a:cxnLst/>
          <a:rect l="0" t="0" r="0" b="0"/>
          <a:pathLst>
            <a:path>
              <a:moveTo>
                <a:pt x="45720" y="0"/>
              </a:moveTo>
              <a:lnTo>
                <a:pt x="45720"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F3EC8-96D2-413B-9030-283D8013B9F1}">
      <dsp:nvSpPr>
        <dsp:cNvPr id="0" name=""/>
        <dsp:cNvSpPr/>
      </dsp:nvSpPr>
      <dsp:spPr>
        <a:xfrm>
          <a:off x="4530165" y="2535508"/>
          <a:ext cx="1740343" cy="1160228"/>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Descriptive research</a:t>
          </a:r>
        </a:p>
      </dsp:txBody>
      <dsp:txXfrm>
        <a:off x="4564147" y="2569490"/>
        <a:ext cx="1672379" cy="1092264"/>
      </dsp:txXfrm>
    </dsp:sp>
    <dsp:sp modelId="{3D74141A-47B8-41E6-9DD9-F93A6FF7B9FD}">
      <dsp:nvSpPr>
        <dsp:cNvPr id="0" name=""/>
        <dsp:cNvSpPr/>
      </dsp:nvSpPr>
      <dsp:spPr>
        <a:xfrm>
          <a:off x="5400337" y="2061589"/>
          <a:ext cx="2262446" cy="473918"/>
        </a:xfrm>
        <a:custGeom>
          <a:avLst/>
          <a:gdLst/>
          <a:ahLst/>
          <a:cxnLst/>
          <a:rect l="0" t="0" r="0" b="0"/>
          <a:pathLst>
            <a:path>
              <a:moveTo>
                <a:pt x="0" y="0"/>
              </a:moveTo>
              <a:lnTo>
                <a:pt x="0" y="236959"/>
              </a:lnTo>
              <a:lnTo>
                <a:pt x="2262446" y="236959"/>
              </a:lnTo>
              <a:lnTo>
                <a:pt x="2262446"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2F6E8A-B96A-4C9B-B1BD-DB1D2550035E}">
      <dsp:nvSpPr>
        <dsp:cNvPr id="0" name=""/>
        <dsp:cNvSpPr/>
      </dsp:nvSpPr>
      <dsp:spPr>
        <a:xfrm>
          <a:off x="6792612"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Prognostic research</a:t>
          </a:r>
        </a:p>
      </dsp:txBody>
      <dsp:txXfrm>
        <a:off x="6826594" y="2569490"/>
        <a:ext cx="1672379" cy="1092264"/>
      </dsp:txXfrm>
    </dsp:sp>
    <dsp:sp modelId="{7E0CF1BB-205E-4C62-84A0-417EE9E17C6F}">
      <dsp:nvSpPr>
        <dsp:cNvPr id="0" name=""/>
        <dsp:cNvSpPr/>
      </dsp:nvSpPr>
      <dsp:spPr>
        <a:xfrm>
          <a:off x="5400337" y="2061589"/>
          <a:ext cx="4524892" cy="473918"/>
        </a:xfrm>
        <a:custGeom>
          <a:avLst/>
          <a:gdLst/>
          <a:ahLst/>
          <a:cxnLst/>
          <a:rect l="0" t="0" r="0" b="0"/>
          <a:pathLst>
            <a:path>
              <a:moveTo>
                <a:pt x="0" y="0"/>
              </a:moveTo>
              <a:lnTo>
                <a:pt x="0" y="236959"/>
              </a:lnTo>
              <a:lnTo>
                <a:pt x="4524892" y="236959"/>
              </a:lnTo>
              <a:lnTo>
                <a:pt x="4524892" y="473918"/>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B6402-ED9A-4AAD-9628-06B33B9029B9}">
      <dsp:nvSpPr>
        <dsp:cNvPr id="0" name=""/>
        <dsp:cNvSpPr/>
      </dsp:nvSpPr>
      <dsp:spPr>
        <a:xfrm>
          <a:off x="9055058" y="2535508"/>
          <a:ext cx="1740343" cy="11602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Evaluative research</a:t>
          </a:r>
        </a:p>
      </dsp:txBody>
      <dsp:txXfrm>
        <a:off x="9089040" y="2569490"/>
        <a:ext cx="1672379" cy="10922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FFAB2-E901-4211-8673-12FEF424BEEF}">
      <dsp:nvSpPr>
        <dsp:cNvPr id="0" name=""/>
        <dsp:cNvSpPr/>
      </dsp:nvSpPr>
      <dsp:spPr>
        <a:xfrm>
          <a:off x="3683240" y="2009"/>
          <a:ext cx="1985267" cy="105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b="1" kern="1200" dirty="0"/>
            <a:t>Selection </a:t>
          </a:r>
          <a:br>
            <a:rPr lang="de-AT" sz="1600" b="1" kern="1200" dirty="0"/>
          </a:br>
          <a:r>
            <a:rPr lang="en-GB" sz="1600" b="1" kern="1200" dirty="0"/>
            <a:t>investigation object</a:t>
          </a:r>
        </a:p>
      </dsp:txBody>
      <dsp:txXfrm>
        <a:off x="3683240" y="2009"/>
        <a:ext cx="1985267" cy="1051747"/>
      </dsp:txXfrm>
    </dsp:sp>
    <dsp:sp modelId="{94B094D0-B626-4ED6-A6D9-1422C8C152AE}">
      <dsp:nvSpPr>
        <dsp:cNvPr id="0" name=""/>
        <dsp:cNvSpPr/>
      </dsp:nvSpPr>
      <dsp:spPr>
        <a:xfrm>
          <a:off x="865885" y="57909"/>
          <a:ext cx="5448683" cy="5448683"/>
        </a:xfrm>
        <a:prstGeom prst="circularArrow">
          <a:avLst>
            <a:gd name="adj1" fmla="val 3764"/>
            <a:gd name="adj2" fmla="val 234859"/>
            <a:gd name="adj3" fmla="val 19826842"/>
            <a:gd name="adj4" fmla="val 18978387"/>
            <a:gd name="adj5" fmla="val 439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ADCA13-7093-470E-855C-63259F8E75C7}">
      <dsp:nvSpPr>
        <dsp:cNvPr id="0" name=""/>
        <dsp:cNvSpPr/>
      </dsp:nvSpPr>
      <dsp:spPr>
        <a:xfrm>
          <a:off x="4893361" y="1699594"/>
          <a:ext cx="2272583" cy="105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kern="1200" dirty="0"/>
            <a:t>Operationalisation</a:t>
          </a:r>
          <a:br>
            <a:rPr lang="de-AT" sz="1600" kern="1200" dirty="0"/>
          </a:br>
          <a:r>
            <a:rPr lang="de-AT" sz="1600" kern="1200" dirty="0"/>
            <a:t>&amp; planning</a:t>
          </a:r>
        </a:p>
      </dsp:txBody>
      <dsp:txXfrm>
        <a:off x="4893361" y="1699594"/>
        <a:ext cx="2272583" cy="1051747"/>
      </dsp:txXfrm>
    </dsp:sp>
    <dsp:sp modelId="{194E1ED9-E7BB-43B9-8A76-0E011B8067B1}">
      <dsp:nvSpPr>
        <dsp:cNvPr id="0" name=""/>
        <dsp:cNvSpPr/>
      </dsp:nvSpPr>
      <dsp:spPr>
        <a:xfrm>
          <a:off x="865885" y="57909"/>
          <a:ext cx="5448683" cy="5448683"/>
        </a:xfrm>
        <a:prstGeom prst="circularArrow">
          <a:avLst>
            <a:gd name="adj1" fmla="val 3764"/>
            <a:gd name="adj2" fmla="val 234859"/>
            <a:gd name="adj3" fmla="val 1670896"/>
            <a:gd name="adj4" fmla="val 21557532"/>
            <a:gd name="adj5" fmla="val 439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4C54B-8B97-4E88-8226-CDDB87DB4D67}">
      <dsp:nvSpPr>
        <dsp:cNvPr id="0" name=""/>
        <dsp:cNvSpPr/>
      </dsp:nvSpPr>
      <dsp:spPr>
        <a:xfrm>
          <a:off x="4754134" y="4099389"/>
          <a:ext cx="1584719" cy="485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kern="1200" dirty="0"/>
            <a:t>Data collection</a:t>
          </a:r>
        </a:p>
      </dsp:txBody>
      <dsp:txXfrm>
        <a:off x="4754134" y="4099389"/>
        <a:ext cx="1584719" cy="485865"/>
      </dsp:txXfrm>
    </dsp:sp>
    <dsp:sp modelId="{CE1A3F16-3BB3-42A0-BE7B-500535A9F7F9}">
      <dsp:nvSpPr>
        <dsp:cNvPr id="0" name=""/>
        <dsp:cNvSpPr/>
      </dsp:nvSpPr>
      <dsp:spPr>
        <a:xfrm>
          <a:off x="865885" y="57909"/>
          <a:ext cx="5448683" cy="5448683"/>
        </a:xfrm>
        <a:prstGeom prst="circularArrow">
          <a:avLst>
            <a:gd name="adj1" fmla="val 3764"/>
            <a:gd name="adj2" fmla="val 234859"/>
            <a:gd name="adj3" fmla="val 3900938"/>
            <a:gd name="adj4" fmla="val 2766138"/>
            <a:gd name="adj5" fmla="val 439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4B4412-75CA-4625-9AC7-43985279EFDF}">
      <dsp:nvSpPr>
        <dsp:cNvPr id="0" name=""/>
        <dsp:cNvSpPr/>
      </dsp:nvSpPr>
      <dsp:spPr>
        <a:xfrm>
          <a:off x="2690678" y="4758537"/>
          <a:ext cx="1799097" cy="105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b="1" kern="1200" dirty="0"/>
            <a:t>Descriptive </a:t>
          </a:r>
          <a:br>
            <a:rPr lang="de-AT" sz="1600" b="1" kern="1200" dirty="0"/>
          </a:br>
          <a:r>
            <a:rPr lang="de-AT" sz="1600" b="1" kern="1200" dirty="0"/>
            <a:t>data analysis</a:t>
          </a:r>
          <a:endParaRPr lang="de-AT" sz="1600" kern="1200" dirty="0"/>
        </a:p>
      </dsp:txBody>
      <dsp:txXfrm>
        <a:off x="2690678" y="4758537"/>
        <a:ext cx="1799097" cy="1051747"/>
      </dsp:txXfrm>
    </dsp:sp>
    <dsp:sp modelId="{5B6DFF19-ADDE-4A12-9860-090F91ECAE71}">
      <dsp:nvSpPr>
        <dsp:cNvPr id="0" name=""/>
        <dsp:cNvSpPr/>
      </dsp:nvSpPr>
      <dsp:spPr>
        <a:xfrm>
          <a:off x="865885" y="57909"/>
          <a:ext cx="5448683" cy="5448683"/>
        </a:xfrm>
        <a:prstGeom prst="circularArrow">
          <a:avLst>
            <a:gd name="adj1" fmla="val 3764"/>
            <a:gd name="adj2" fmla="val 234859"/>
            <a:gd name="adj3" fmla="val 7176562"/>
            <a:gd name="adj4" fmla="val 6664202"/>
            <a:gd name="adj5" fmla="val 439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3E7C25-A049-425A-A655-E604AEBE2995}">
      <dsp:nvSpPr>
        <dsp:cNvPr id="0" name=""/>
        <dsp:cNvSpPr/>
      </dsp:nvSpPr>
      <dsp:spPr>
        <a:xfrm>
          <a:off x="445285" y="3816448"/>
          <a:ext cx="2377348" cy="105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b="1" kern="1200" dirty="0"/>
            <a:t>Formal description &amp; Interpretation</a:t>
          </a:r>
        </a:p>
      </dsp:txBody>
      <dsp:txXfrm>
        <a:off x="445285" y="3816448"/>
        <a:ext cx="2377348" cy="1051747"/>
      </dsp:txXfrm>
    </dsp:sp>
    <dsp:sp modelId="{761FAD49-735D-4611-86D8-3AAFB9B3E7BC}">
      <dsp:nvSpPr>
        <dsp:cNvPr id="0" name=""/>
        <dsp:cNvSpPr/>
      </dsp:nvSpPr>
      <dsp:spPr>
        <a:xfrm>
          <a:off x="865885" y="57909"/>
          <a:ext cx="5448683" cy="5448683"/>
        </a:xfrm>
        <a:prstGeom prst="circularArrow">
          <a:avLst>
            <a:gd name="adj1" fmla="val 3764"/>
            <a:gd name="adj2" fmla="val 234859"/>
            <a:gd name="adj3" fmla="val 10607609"/>
            <a:gd name="adj4" fmla="val 9335179"/>
            <a:gd name="adj5" fmla="val 439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A8481-ACE4-49B1-9BC5-77D21BA9E37E}">
      <dsp:nvSpPr>
        <dsp:cNvPr id="0" name=""/>
        <dsp:cNvSpPr/>
      </dsp:nvSpPr>
      <dsp:spPr>
        <a:xfrm>
          <a:off x="624927" y="1699594"/>
          <a:ext cx="1051747" cy="105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kern="1200" dirty="0"/>
            <a:t>Interest</a:t>
          </a:r>
        </a:p>
      </dsp:txBody>
      <dsp:txXfrm>
        <a:off x="624927" y="1699594"/>
        <a:ext cx="1051747" cy="1051747"/>
      </dsp:txXfrm>
    </dsp:sp>
    <dsp:sp modelId="{CF8BC508-DE19-4CF3-8C38-D1842957EEC4}">
      <dsp:nvSpPr>
        <dsp:cNvPr id="0" name=""/>
        <dsp:cNvSpPr/>
      </dsp:nvSpPr>
      <dsp:spPr>
        <a:xfrm>
          <a:off x="865885" y="57909"/>
          <a:ext cx="5448683" cy="5448683"/>
        </a:xfrm>
        <a:prstGeom prst="circularArrow">
          <a:avLst>
            <a:gd name="adj1" fmla="val 3764"/>
            <a:gd name="adj2" fmla="val 234859"/>
            <a:gd name="adj3" fmla="val 13186754"/>
            <a:gd name="adj4" fmla="val 12338299"/>
            <a:gd name="adj5" fmla="val 439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2B1DC0-3859-443C-BE3E-48404A35B52A}">
      <dsp:nvSpPr>
        <dsp:cNvPr id="0" name=""/>
        <dsp:cNvSpPr/>
      </dsp:nvSpPr>
      <dsp:spPr>
        <a:xfrm>
          <a:off x="1770734" y="2009"/>
          <a:ext cx="1467692" cy="1051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AT" sz="1600" kern="1200" dirty="0"/>
            <a:t>Exploration</a:t>
          </a:r>
        </a:p>
      </dsp:txBody>
      <dsp:txXfrm>
        <a:off x="1770734" y="2009"/>
        <a:ext cx="1467692" cy="1051747"/>
      </dsp:txXfrm>
    </dsp:sp>
    <dsp:sp modelId="{A46843FD-AA30-48D5-B439-32D0EABAD96C}">
      <dsp:nvSpPr>
        <dsp:cNvPr id="0" name=""/>
        <dsp:cNvSpPr/>
      </dsp:nvSpPr>
      <dsp:spPr>
        <a:xfrm>
          <a:off x="865885" y="57909"/>
          <a:ext cx="5448683" cy="5448683"/>
        </a:xfrm>
        <a:prstGeom prst="circularArrow">
          <a:avLst>
            <a:gd name="adj1" fmla="val 3764"/>
            <a:gd name="adj2" fmla="val 234859"/>
            <a:gd name="adj3" fmla="val 16092962"/>
            <a:gd name="adj4" fmla="val 15715050"/>
            <a:gd name="adj5" fmla="val 4391"/>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ase_metal"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en.wikipedia.org/wiki/Philosopher%27s_stone#cite_note-chrysopoeia_and_argyropoeia-2" TargetMode="External"/><Relationship Id="rId4" Type="http://schemas.openxmlformats.org/officeDocument/2006/relationships/hyperlink" Target="https://en.wikipedia.org/wiki/Mercury_(eleme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"The Alchemist in Search of the Philosopher’s Stone" by Joseph Wright of Derby (1771)</a:t>
            </a:r>
          </a:p>
          <a:p>
            <a:endParaRPr lang="en-US" dirty="0"/>
          </a:p>
          <a:p>
            <a:r>
              <a:rPr lang="en-US" b="0" i="0" dirty="0">
                <a:solidFill>
                  <a:srgbClr val="202122"/>
                </a:solidFill>
                <a:effectLst/>
                <a:latin typeface="Arial" panose="020B0604020202020204" pitchFamily="34" charset="0"/>
              </a:rPr>
              <a:t>substance capable of turning </a:t>
            </a:r>
            <a:r>
              <a:rPr lang="en-US" b="0" i="0" u="none" strike="noStrike" dirty="0">
                <a:effectLst/>
                <a:latin typeface="Arial" panose="020B0604020202020204" pitchFamily="34" charset="0"/>
                <a:hlinkClick r:id="rId3" tooltip="Base metal"/>
              </a:rPr>
              <a:t>base metals</a:t>
            </a:r>
            <a:r>
              <a:rPr lang="en-US" b="0" i="0" dirty="0">
                <a:solidFill>
                  <a:srgbClr val="202122"/>
                </a:solidFill>
                <a:effectLst/>
                <a:latin typeface="Arial" panose="020B0604020202020204" pitchFamily="34" charset="0"/>
              </a:rPr>
              <a:t> such as </a:t>
            </a:r>
            <a:r>
              <a:rPr lang="en-US" b="0" i="0" u="none" strike="noStrike" dirty="0">
                <a:effectLst/>
                <a:latin typeface="Arial" panose="020B0604020202020204" pitchFamily="34" charset="0"/>
                <a:hlinkClick r:id="rId4" tooltip="Mercury (element)"/>
              </a:rPr>
              <a:t>mercury</a:t>
            </a:r>
            <a:r>
              <a:rPr lang="en-US" b="0" i="0" dirty="0">
                <a:solidFill>
                  <a:srgbClr val="202122"/>
                </a:solidFill>
                <a:effectLst/>
                <a:latin typeface="Arial" panose="020B0604020202020204" pitchFamily="34" charset="0"/>
              </a:rPr>
              <a:t> into gold or silver</a:t>
            </a:r>
            <a:r>
              <a:rPr lang="en-US" b="0" i="0" u="sng" baseline="30000" dirty="0">
                <a:solidFill>
                  <a:srgbClr val="202122"/>
                </a:solidFill>
                <a:effectLst/>
                <a:latin typeface="Arial" panose="020B0604020202020204" pitchFamily="34" charset="0"/>
                <a:hlinkClick r:id="rId5"/>
              </a:rPr>
              <a:t>[</a:t>
            </a:r>
            <a:endParaRPr lang="en-US" dirty="0"/>
          </a:p>
          <a:p>
            <a:endParaRPr lang="en-US" dirty="0"/>
          </a:p>
          <a:p>
            <a:r>
              <a:rPr lang="en-US" dirty="0"/>
              <a:t>In this work, Wright captures an alchemist conducting an experiment with a crucible in search of the philosopher’s stone. The painting portrays a moment of discovery and highlights the experimental process central to early chemistry, before the formalization of modern science.</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1654988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GB" dirty="0"/>
              <a:t>Boundary: define scope of argument</a:t>
            </a:r>
          </a:p>
        </p:txBody>
      </p:sp>
      <p:sp>
        <p:nvSpPr>
          <p:cNvPr id="4" name="Foliennummernplatzhalter 3"/>
          <p:cNvSpPr>
            <a:spLocks noGrp="1"/>
          </p:cNvSpPr>
          <p:nvPr>
            <p:ph type="sldNum" sz="quarter" idx="5"/>
          </p:nvPr>
        </p:nvSpPr>
        <p:spPr/>
        <p:txBody>
          <a:bodyPr/>
          <a:lstStyle/>
          <a:p>
            <a:fld id="{160CD836-151D-406C-BB8C-1AD153EDB684}" type="slidenum">
              <a:rPr lang="de-DE" smtClean="0"/>
              <a:pPr/>
              <a:t>21</a:t>
            </a:fld>
            <a:endParaRPr lang="de-DE" dirty="0"/>
          </a:p>
        </p:txBody>
      </p:sp>
    </p:spTree>
    <p:extLst>
      <p:ext uri="{BB962C8B-B14F-4D97-AF65-F5344CB8AC3E}">
        <p14:creationId xmlns:p14="http://schemas.microsoft.com/office/powerpoint/2010/main" val="632921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B134760B-3763-4458-991D-CD3579C771E2}" type="slidenum">
              <a:rPr lang="de-AT" smtClean="0"/>
              <a:pPr/>
              <a:t>22</a:t>
            </a:fld>
            <a:endParaRPr lang="de-AT" dirty="0"/>
          </a:p>
        </p:txBody>
      </p:sp>
    </p:spTree>
    <p:extLst>
      <p:ext uri="{BB962C8B-B14F-4D97-AF65-F5344CB8AC3E}">
        <p14:creationId xmlns:p14="http://schemas.microsoft.com/office/powerpoint/2010/main" val="3159192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GB" dirty="0"/>
              <a:t>Boundary: define scope of argument</a:t>
            </a:r>
          </a:p>
        </p:txBody>
      </p:sp>
      <p:sp>
        <p:nvSpPr>
          <p:cNvPr id="4" name="Foliennummernplatzhalter 3"/>
          <p:cNvSpPr>
            <a:spLocks noGrp="1"/>
          </p:cNvSpPr>
          <p:nvPr>
            <p:ph type="sldNum" sz="quarter" idx="5"/>
          </p:nvPr>
        </p:nvSpPr>
        <p:spPr/>
        <p:txBody>
          <a:bodyPr/>
          <a:lstStyle/>
          <a:p>
            <a:fld id="{160CD836-151D-406C-BB8C-1AD153EDB684}" type="slidenum">
              <a:rPr lang="de-DE" smtClean="0"/>
              <a:pPr/>
              <a:t>23</a:t>
            </a:fld>
            <a:endParaRPr lang="de-DE" dirty="0"/>
          </a:p>
        </p:txBody>
      </p:sp>
    </p:spTree>
    <p:extLst>
      <p:ext uri="{BB962C8B-B14F-4D97-AF65-F5344CB8AC3E}">
        <p14:creationId xmlns:p14="http://schemas.microsoft.com/office/powerpoint/2010/main" val="1776610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GB" dirty="0"/>
              <a:t>Boundary: define scope of argument</a:t>
            </a:r>
          </a:p>
        </p:txBody>
      </p:sp>
      <p:sp>
        <p:nvSpPr>
          <p:cNvPr id="4" name="Foliennummernplatzhalter 3"/>
          <p:cNvSpPr>
            <a:spLocks noGrp="1"/>
          </p:cNvSpPr>
          <p:nvPr>
            <p:ph type="sldNum" sz="quarter" idx="5"/>
          </p:nvPr>
        </p:nvSpPr>
        <p:spPr/>
        <p:txBody>
          <a:bodyPr/>
          <a:lstStyle/>
          <a:p>
            <a:fld id="{160CD836-151D-406C-BB8C-1AD153EDB684}" type="slidenum">
              <a:rPr lang="de-DE" smtClean="0"/>
              <a:pPr/>
              <a:t>24</a:t>
            </a:fld>
            <a:endParaRPr lang="de-DE" dirty="0"/>
          </a:p>
        </p:txBody>
      </p:sp>
    </p:spTree>
    <p:extLst>
      <p:ext uri="{BB962C8B-B14F-4D97-AF65-F5344CB8AC3E}">
        <p14:creationId xmlns:p14="http://schemas.microsoft.com/office/powerpoint/2010/main" val="367026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B134760B-3763-4458-991D-CD3579C771E2}" type="slidenum">
              <a:rPr lang="de-AT" smtClean="0"/>
              <a:pPr/>
              <a:t>42</a:t>
            </a:fld>
            <a:endParaRPr lang="de-AT" dirty="0"/>
          </a:p>
        </p:txBody>
      </p:sp>
    </p:spTree>
    <p:extLst>
      <p:ext uri="{BB962C8B-B14F-4D97-AF65-F5344CB8AC3E}">
        <p14:creationId xmlns:p14="http://schemas.microsoft.com/office/powerpoint/2010/main" val="3433489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Elsevier: 2023 </a:t>
            </a:r>
            <a:r>
              <a:rPr lang="en-US" b="0" i="0" dirty="0">
                <a:solidFill>
                  <a:srgbClr val="0D0D0D"/>
                </a:solidFill>
                <a:effectLst/>
                <a:latin typeface="Segoe UI Variable Text" pitchFamily="2" charset="0"/>
              </a:rPr>
              <a:t> adjusted  operating profit of £3 billion (3,5 billion)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78</a:t>
            </a:fld>
            <a:endParaRPr lang="de-DE" dirty="0"/>
          </a:p>
        </p:txBody>
      </p:sp>
    </p:spTree>
    <p:extLst>
      <p:ext uri="{BB962C8B-B14F-4D97-AF65-F5344CB8AC3E}">
        <p14:creationId xmlns:p14="http://schemas.microsoft.com/office/powerpoint/2010/main" val="3059968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8#/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upload.wikimedia.org/wikipedia/commons/2/22/Kandinsky_-_Gelb-Rot-Blau%2C_1925.pn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en-GB" err="1"/>
              <a:t>Folientitel</a:t>
            </a:r>
            <a:endParaRPr lang="en-GB"/>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en-GB"/>
              <a:t>Folientitel</a:t>
            </a:r>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IL Scientific Method</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en-GB" err="1"/>
              <a:t>Folientitel</a:t>
            </a:r>
            <a:endParaRPr lang="en-GB"/>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IL Scientific Method</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IL Scientific Method</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IL Scientific Method</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IL Scientific Method</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IL Scientific Method</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IL Scientific Method</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IL Scientific Method</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IL Scientific Method</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en-GB"/>
              <a:t>Hier könnte ein Zitat stehen</a:t>
            </a:r>
            <a:br>
              <a:rPr lang="en-GB"/>
            </a:br>
            <a:r>
              <a:rPr lang="en-GB"/>
              <a:t>(Listenebene 1).</a:t>
            </a:r>
          </a:p>
          <a:p>
            <a:pPr lvl="1"/>
            <a:r>
              <a:rPr lang="en-GB"/>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en-GB"/>
              <a:t>Kontakt</a:t>
            </a:r>
          </a:p>
          <a:p>
            <a:pPr lvl="1"/>
            <a:r>
              <a:rPr lang="en-GB"/>
              <a:t>Position</a:t>
            </a:r>
          </a:p>
          <a:p>
            <a:pPr lvl="2"/>
            <a:r>
              <a:rPr lang="en-GB"/>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en-GB" sz="4000" b="1" kern="1200" baseline="0">
                <a:solidFill>
                  <a:schemeClr val="bg1"/>
                </a:solidFill>
                <a:latin typeface="Bookman Old Style" panose="02050604050505020204" pitchFamily="18" charset="0"/>
                <a:ea typeface="+mj-ea"/>
                <a:cs typeface="Calibri" panose="020F0502020204030204" pitchFamily="34" charset="0"/>
              </a:rPr>
              <a:t>So long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slide">
    <p:spTree>
      <p:nvGrpSpPr>
        <p:cNvPr id="1" name=""/>
        <p:cNvGrpSpPr/>
        <p:nvPr/>
      </p:nvGrpSpPr>
      <p:grpSpPr>
        <a:xfrm>
          <a:off x="0" y="0"/>
          <a:ext cx="0" cy="0"/>
          <a:chOff x="0" y="0"/>
          <a:chExt cx="0" cy="0"/>
        </a:xfrm>
      </p:grpSpPr>
      <p:sp>
        <p:nvSpPr>
          <p:cNvPr id="9" name="Rechteck 8"/>
          <p:cNvSpPr/>
          <p:nvPr userDrawn="1"/>
        </p:nvSpPr>
        <p:spPr>
          <a:xfrm>
            <a:off x="0" y="6654800"/>
            <a:ext cx="12192000" cy="202340"/>
          </a:xfrm>
          <a:prstGeom prst="rect">
            <a:avLst/>
          </a:prstGeom>
          <a:solidFill>
            <a:schemeClr val="bg1">
              <a:lumMod val="8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3" name="Rechteck 2"/>
          <p:cNvSpPr/>
          <p:nvPr userDrawn="1"/>
        </p:nvSpPr>
        <p:spPr>
          <a:xfrm>
            <a:off x="0" y="0"/>
            <a:ext cx="12192000" cy="692696"/>
          </a:xfrm>
          <a:prstGeom prst="rect">
            <a:avLst/>
          </a:prstGeom>
          <a:solidFill>
            <a:schemeClr val="accent6">
              <a:lumMod val="7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7" name="Titel 6"/>
          <p:cNvSpPr>
            <a:spLocks noGrp="1"/>
          </p:cNvSpPr>
          <p:nvPr>
            <p:ph type="title"/>
          </p:nvPr>
        </p:nvSpPr>
        <p:spPr>
          <a:xfrm>
            <a:off x="288032" y="93723"/>
            <a:ext cx="11903968" cy="457200"/>
          </a:xfrm>
          <a:prstGeom prst="rect">
            <a:avLst/>
          </a:prstGeom>
        </p:spPr>
        <p:txBody>
          <a:bodyPr vert="horz"/>
          <a:lstStyle>
            <a:lvl1pPr algn="l">
              <a:defRPr sz="2800" b="1" baseline="0">
                <a:solidFill>
                  <a:schemeClr val="bg1"/>
                </a:solidFill>
                <a:latin typeface="+mn-lt"/>
                <a:cs typeface="Arial"/>
              </a:defRPr>
            </a:lvl1pPr>
          </a:lstStyle>
          <a:p>
            <a:r>
              <a:rPr lang="en-GB" noProof="0" dirty="0" err="1"/>
              <a:t>Mastertitelformat</a:t>
            </a:r>
            <a:r>
              <a:rPr lang="en-GB" noProof="0" dirty="0"/>
              <a:t> </a:t>
            </a:r>
            <a:r>
              <a:rPr lang="en-GB" noProof="0" dirty="0" err="1"/>
              <a:t>bearbeiten</a:t>
            </a:r>
            <a:endParaRPr lang="en-GB" noProof="0" dirty="0"/>
          </a:p>
        </p:txBody>
      </p:sp>
      <p:sp>
        <p:nvSpPr>
          <p:cNvPr id="15" name="Inhaltsplatzhalter 14"/>
          <p:cNvSpPr>
            <a:spLocks noGrp="1"/>
          </p:cNvSpPr>
          <p:nvPr>
            <p:ph sz="quarter" idx="11" hasCustomPrompt="1"/>
          </p:nvPr>
        </p:nvSpPr>
        <p:spPr>
          <a:xfrm>
            <a:off x="309685" y="1052736"/>
            <a:ext cx="11688064" cy="5184576"/>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Asdfasdf</a:t>
            </a:r>
            <a:endParaRPr lang="en-GB" noProof="0" dirty="0"/>
          </a:p>
          <a:p>
            <a:pPr lvl="2"/>
            <a:r>
              <a:rPr lang="en-GB" noProof="0" dirty="0" err="1"/>
              <a:t>Sadfasdf</a:t>
            </a:r>
            <a:endParaRPr lang="en-GB" noProof="0" dirty="0"/>
          </a:p>
          <a:p>
            <a:pPr lvl="3"/>
            <a:r>
              <a:rPr lang="en-GB" noProof="0" dirty="0" err="1"/>
              <a:t>sdf</a:t>
            </a:r>
            <a:endParaRPr lang="en-GB" noProof="0" dirty="0"/>
          </a:p>
        </p:txBody>
      </p:sp>
      <p:sp>
        <p:nvSpPr>
          <p:cNvPr id="2" name="Textfeld 1"/>
          <p:cNvSpPr txBox="1"/>
          <p:nvPr userDrawn="1"/>
        </p:nvSpPr>
        <p:spPr>
          <a:xfrm>
            <a:off x="431371" y="6654396"/>
            <a:ext cx="3648405" cy="215444"/>
          </a:xfrm>
          <a:prstGeom prst="rect">
            <a:avLst/>
          </a:prstGeom>
          <a:noFill/>
        </p:spPr>
        <p:txBody>
          <a:bodyPr wrap="square" rtlCol="0">
            <a:spAutoFit/>
          </a:bodyPr>
          <a:lstStyle/>
          <a:p>
            <a:r>
              <a:rPr lang="de-AT" sz="800" dirty="0">
                <a:solidFill>
                  <a:schemeClr val="bg1">
                    <a:lumMod val="50000"/>
                  </a:schemeClr>
                </a:solidFill>
                <a:latin typeface="+mj-lt"/>
              </a:rPr>
              <a:t>SE Integrative Geographie</a:t>
            </a:r>
            <a:r>
              <a:rPr lang="de-AT" sz="800" baseline="0" dirty="0">
                <a:solidFill>
                  <a:schemeClr val="bg1">
                    <a:lumMod val="50000"/>
                  </a:schemeClr>
                </a:solidFill>
                <a:latin typeface="+mj-lt"/>
              </a:rPr>
              <a:t> </a:t>
            </a:r>
            <a:r>
              <a:rPr lang="de-AT" sz="800" dirty="0">
                <a:solidFill>
                  <a:schemeClr val="bg1">
                    <a:lumMod val="50000"/>
                  </a:schemeClr>
                </a:solidFill>
                <a:latin typeface="+mj-lt"/>
              </a:rPr>
              <a:t>| KMH</a:t>
            </a:r>
          </a:p>
        </p:txBody>
      </p:sp>
      <p:sp>
        <p:nvSpPr>
          <p:cNvPr id="6" name="Textfeld 5"/>
          <p:cNvSpPr txBox="1"/>
          <p:nvPr userDrawn="1"/>
        </p:nvSpPr>
        <p:spPr>
          <a:xfrm>
            <a:off x="11280576" y="6654396"/>
            <a:ext cx="512117" cy="215444"/>
          </a:xfrm>
          <a:prstGeom prst="rect">
            <a:avLst/>
          </a:prstGeom>
          <a:noFill/>
        </p:spPr>
        <p:txBody>
          <a:bodyPr wrap="square" rtlCol="0">
            <a:spAutoFit/>
          </a:bodyPr>
          <a:lstStyle/>
          <a:p>
            <a:pPr algn="r"/>
            <a:fld id="{D0D87B3D-9F2E-4AB4-9472-248B74A58E90}" type="slidenum">
              <a:rPr lang="de-AT" sz="800" smtClean="0">
                <a:solidFill>
                  <a:schemeClr val="bg1">
                    <a:lumMod val="50000"/>
                  </a:schemeClr>
                </a:solidFill>
                <a:latin typeface="+mj-lt"/>
              </a:rPr>
              <a:pPr algn="r"/>
              <a:t>‹Nr.›</a:t>
            </a:fld>
            <a:endParaRPr lang="de-AT" sz="800" dirty="0">
              <a:solidFill>
                <a:schemeClr val="bg1">
                  <a:lumMod val="50000"/>
                </a:schemeClr>
              </a:solidFill>
              <a:latin typeface="+mj-lt"/>
            </a:endParaRPr>
          </a:p>
        </p:txBody>
      </p:sp>
      <p:sp>
        <p:nvSpPr>
          <p:cNvPr id="4" name="Textplatzhalter 3"/>
          <p:cNvSpPr>
            <a:spLocks noGrp="1"/>
          </p:cNvSpPr>
          <p:nvPr>
            <p:ph type="body" sz="quarter" idx="12" hasCustomPrompt="1"/>
          </p:nvPr>
        </p:nvSpPr>
        <p:spPr>
          <a:xfrm>
            <a:off x="5903979" y="6654396"/>
            <a:ext cx="5183188" cy="215444"/>
          </a:xfrm>
          <a:prstGeom prst="rect">
            <a:avLst/>
          </a:prstGeom>
          <a:noFill/>
        </p:spPr>
        <p:txBody>
          <a:bodyPr wrap="square" rtlCol="0" anchor="ctr" anchorCtr="0">
            <a:norm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Tree>
    <p:extLst>
      <p:ext uri="{BB962C8B-B14F-4D97-AF65-F5344CB8AC3E}">
        <p14:creationId xmlns:p14="http://schemas.microsoft.com/office/powerpoint/2010/main" val="4030117345"/>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ntentslide">
    <p:spTree>
      <p:nvGrpSpPr>
        <p:cNvPr id="1" name=""/>
        <p:cNvGrpSpPr/>
        <p:nvPr/>
      </p:nvGrpSpPr>
      <p:grpSpPr>
        <a:xfrm>
          <a:off x="0" y="0"/>
          <a:ext cx="0" cy="0"/>
          <a:chOff x="0" y="0"/>
          <a:chExt cx="0" cy="0"/>
        </a:xfrm>
      </p:grpSpPr>
      <p:sp>
        <p:nvSpPr>
          <p:cNvPr id="9" name="Rechteck 8"/>
          <p:cNvSpPr/>
          <p:nvPr userDrawn="1"/>
        </p:nvSpPr>
        <p:spPr>
          <a:xfrm>
            <a:off x="0" y="6654800"/>
            <a:ext cx="12192000" cy="202340"/>
          </a:xfrm>
          <a:prstGeom prst="rect">
            <a:avLst/>
          </a:prstGeom>
          <a:solidFill>
            <a:schemeClr val="bg1">
              <a:lumMod val="8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3" name="Rechteck 2"/>
          <p:cNvSpPr/>
          <p:nvPr userDrawn="1"/>
        </p:nvSpPr>
        <p:spPr>
          <a:xfrm>
            <a:off x="0" y="0"/>
            <a:ext cx="12192000" cy="692696"/>
          </a:xfrm>
          <a:prstGeom prst="rect">
            <a:avLst/>
          </a:prstGeom>
          <a:solidFill>
            <a:schemeClr val="accent6">
              <a:lumMod val="7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7" name="Titel 6"/>
          <p:cNvSpPr>
            <a:spLocks noGrp="1"/>
          </p:cNvSpPr>
          <p:nvPr>
            <p:ph type="title"/>
          </p:nvPr>
        </p:nvSpPr>
        <p:spPr>
          <a:xfrm>
            <a:off x="288032" y="93723"/>
            <a:ext cx="11903968" cy="457200"/>
          </a:xfrm>
          <a:prstGeom prst="rect">
            <a:avLst/>
          </a:prstGeom>
        </p:spPr>
        <p:txBody>
          <a:bodyPr vert="horz"/>
          <a:lstStyle>
            <a:lvl1pPr algn="l">
              <a:defRPr sz="2800" b="1" baseline="0">
                <a:solidFill>
                  <a:schemeClr val="bg1"/>
                </a:solidFill>
                <a:latin typeface="+mn-lt"/>
                <a:cs typeface="Arial"/>
              </a:defRPr>
            </a:lvl1pPr>
          </a:lstStyle>
          <a:p>
            <a:r>
              <a:rPr lang="en-GB" noProof="0" dirty="0" err="1"/>
              <a:t>Mastertitelformat</a:t>
            </a:r>
            <a:r>
              <a:rPr lang="en-GB" noProof="0" dirty="0"/>
              <a:t> </a:t>
            </a:r>
            <a:r>
              <a:rPr lang="en-GB" noProof="0" dirty="0" err="1"/>
              <a:t>bearbeiten</a:t>
            </a:r>
            <a:endParaRPr lang="en-GB" noProof="0" dirty="0"/>
          </a:p>
        </p:txBody>
      </p:sp>
      <p:sp>
        <p:nvSpPr>
          <p:cNvPr id="15" name="Inhaltsplatzhalter 14"/>
          <p:cNvSpPr>
            <a:spLocks noGrp="1"/>
          </p:cNvSpPr>
          <p:nvPr>
            <p:ph sz="quarter" idx="11" hasCustomPrompt="1"/>
          </p:nvPr>
        </p:nvSpPr>
        <p:spPr>
          <a:xfrm>
            <a:off x="309685" y="1181512"/>
            <a:ext cx="11688064" cy="4968552"/>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Asdfasdf</a:t>
            </a:r>
            <a:endParaRPr lang="en-GB" noProof="0" dirty="0"/>
          </a:p>
          <a:p>
            <a:pPr lvl="2"/>
            <a:r>
              <a:rPr lang="en-GB" noProof="0" dirty="0" err="1"/>
              <a:t>Sadfasdf</a:t>
            </a:r>
            <a:endParaRPr lang="en-GB" noProof="0" dirty="0"/>
          </a:p>
          <a:p>
            <a:pPr lvl="3"/>
            <a:r>
              <a:rPr lang="en-GB" noProof="0" dirty="0" err="1"/>
              <a:t>sdf</a:t>
            </a:r>
            <a:endParaRPr lang="en-GB" noProof="0" dirty="0"/>
          </a:p>
        </p:txBody>
      </p:sp>
      <p:sp>
        <p:nvSpPr>
          <p:cNvPr id="2" name="Textfeld 1"/>
          <p:cNvSpPr txBox="1"/>
          <p:nvPr userDrawn="1"/>
        </p:nvSpPr>
        <p:spPr>
          <a:xfrm>
            <a:off x="431371" y="6654396"/>
            <a:ext cx="3648405" cy="215444"/>
          </a:xfrm>
          <a:prstGeom prst="rect">
            <a:avLst/>
          </a:prstGeom>
          <a:noFill/>
        </p:spPr>
        <p:txBody>
          <a:bodyPr wrap="square" rtlCol="0">
            <a:spAutoFit/>
          </a:bodyPr>
          <a:lstStyle/>
          <a:p>
            <a:r>
              <a:rPr lang="de-AT" sz="800" dirty="0">
                <a:solidFill>
                  <a:schemeClr val="bg1">
                    <a:lumMod val="50000"/>
                  </a:schemeClr>
                </a:solidFill>
                <a:latin typeface="+mj-lt"/>
              </a:rPr>
              <a:t>VO Wissenschaftstheoretische Grundlagen</a:t>
            </a:r>
            <a:r>
              <a:rPr lang="de-AT" sz="800" baseline="0" dirty="0">
                <a:solidFill>
                  <a:schemeClr val="bg1">
                    <a:lumMod val="50000"/>
                  </a:schemeClr>
                </a:solidFill>
                <a:latin typeface="+mj-lt"/>
              </a:rPr>
              <a:t> </a:t>
            </a:r>
            <a:r>
              <a:rPr lang="de-AT" sz="800" dirty="0">
                <a:solidFill>
                  <a:schemeClr val="bg1">
                    <a:lumMod val="50000"/>
                  </a:schemeClr>
                </a:solidFill>
                <a:latin typeface="+mj-lt"/>
              </a:rPr>
              <a:t>| KMH</a:t>
            </a:r>
          </a:p>
        </p:txBody>
      </p:sp>
      <p:sp>
        <p:nvSpPr>
          <p:cNvPr id="6" name="Textfeld 5"/>
          <p:cNvSpPr txBox="1"/>
          <p:nvPr userDrawn="1"/>
        </p:nvSpPr>
        <p:spPr>
          <a:xfrm>
            <a:off x="11280576" y="6654396"/>
            <a:ext cx="512117" cy="215444"/>
          </a:xfrm>
          <a:prstGeom prst="rect">
            <a:avLst/>
          </a:prstGeom>
          <a:noFill/>
        </p:spPr>
        <p:txBody>
          <a:bodyPr wrap="square" rtlCol="0">
            <a:spAutoFit/>
          </a:bodyPr>
          <a:lstStyle/>
          <a:p>
            <a:pPr algn="r"/>
            <a:fld id="{D0D87B3D-9F2E-4AB4-9472-248B74A58E90}" type="slidenum">
              <a:rPr lang="de-AT" sz="800" smtClean="0">
                <a:solidFill>
                  <a:schemeClr val="bg1">
                    <a:lumMod val="50000"/>
                  </a:schemeClr>
                </a:solidFill>
                <a:latin typeface="+mj-lt"/>
              </a:rPr>
              <a:pPr algn="r"/>
              <a:t>‹Nr.›</a:t>
            </a:fld>
            <a:endParaRPr lang="de-AT" sz="800" dirty="0">
              <a:solidFill>
                <a:schemeClr val="bg1">
                  <a:lumMod val="50000"/>
                </a:schemeClr>
              </a:solidFill>
              <a:latin typeface="+mj-lt"/>
            </a:endParaRPr>
          </a:p>
        </p:txBody>
      </p:sp>
      <p:sp>
        <p:nvSpPr>
          <p:cNvPr id="4" name="Textplatzhalter 3"/>
          <p:cNvSpPr>
            <a:spLocks noGrp="1"/>
          </p:cNvSpPr>
          <p:nvPr>
            <p:ph type="body" sz="quarter" idx="12" hasCustomPrompt="1"/>
          </p:nvPr>
        </p:nvSpPr>
        <p:spPr>
          <a:xfrm>
            <a:off x="5903979" y="6654396"/>
            <a:ext cx="5183188" cy="215444"/>
          </a:xfrm>
          <a:prstGeom prst="rect">
            <a:avLst/>
          </a:prstGeom>
          <a:noFill/>
        </p:spPr>
        <p:txBody>
          <a:bodyPr wrap="square" rtlCol="0" anchor="ctr" anchorCtr="0">
            <a:norm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Tree>
    <p:extLst>
      <p:ext uri="{BB962C8B-B14F-4D97-AF65-F5344CB8AC3E}">
        <p14:creationId xmlns:p14="http://schemas.microsoft.com/office/powerpoint/2010/main" val="266297990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564904"/>
            <a:ext cx="4967326" cy="1440000"/>
          </a:xfrm>
        </p:spPr>
        <p:txBody>
          <a:bodyPr anchor="ctr">
            <a:noAutofit/>
          </a:bodyPr>
          <a:lstStyle>
            <a:lvl1pPr algn="r">
              <a:defRPr sz="3200" baseline="0">
                <a:solidFill>
                  <a:schemeClr val="bg1"/>
                </a:solidFill>
              </a:defRPr>
            </a:lvl1pPr>
          </a:lstStyle>
          <a:p>
            <a:r>
              <a:rPr lang="en-GB"/>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581208"/>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en-GB"/>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en-GB"/>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en-GB"/>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en-GB"/>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en-GB"/>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a:t>Mastertitelformat bearbeiten</a:t>
            </a:r>
            <a:endParaRPr lang="de-AT"/>
          </a:p>
        </p:txBody>
      </p:sp>
      <p:sp>
        <p:nvSpPr>
          <p:cNvPr id="3" name="Rechteck 2">
            <a:hlinkClick r:id="rId3"/>
            <a:extLst>
              <a:ext uri="{FF2B5EF4-FFF2-40B4-BE49-F238E27FC236}">
                <a16:creationId xmlns:a16="http://schemas.microsoft.com/office/drawing/2014/main" id="{607E287C-868F-731F-D059-C1E6804CF025}"/>
              </a:ext>
            </a:extLst>
          </p:cNvPr>
          <p:cNvSpPr/>
          <p:nvPr userDrawn="1"/>
        </p:nvSpPr>
        <p:spPr>
          <a:xfrm>
            <a:off x="296673" y="6560073"/>
            <a:ext cx="4572000" cy="200055"/>
          </a:xfrm>
          <a:prstGeom prst="rect">
            <a:avLst/>
          </a:prstGeom>
        </p:spPr>
        <p:txBody>
          <a:bodyPr>
            <a:spAutoFit/>
          </a:bodyPr>
          <a:lstStyle/>
          <a:p>
            <a:pPr defTabSz="457200"/>
            <a:r>
              <a:rPr lang="de-AT" sz="700" dirty="0">
                <a:solidFill>
                  <a:schemeClr val="tx1"/>
                </a:solidFill>
                <a:cs typeface="Calibri" panose="020F0502020204030204" pitchFamily="34" charset="0"/>
              </a:rPr>
              <a:t>(Kandinsky, PD,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476672"/>
            <a:ext cx="8928100" cy="792000"/>
          </a:xfrm>
        </p:spPr>
        <p:txBody>
          <a:bodyPr/>
          <a:lstStyle/>
          <a:p>
            <a:r>
              <a:rPr lang="en-GB" noProof="0" err="1"/>
              <a:t>Folientitel</a:t>
            </a:r>
            <a:endParaRPr lang="en-GB" noProof="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5" y="1556793"/>
            <a:ext cx="8928100" cy="4607472"/>
          </a:xfrm>
          <a:prstGeom prst="rect">
            <a:avLst/>
          </a:prstGeom>
        </p:spPr>
        <p:txBody>
          <a:bodyPr anchor="ctr"/>
          <a:lstStyle/>
          <a:p>
            <a:pPr lvl="0"/>
            <a:r>
              <a:rPr lang="en-GB" noProof="0"/>
              <a:t>Das </a:t>
            </a:r>
            <a:r>
              <a:rPr lang="en-GB" noProof="0" err="1"/>
              <a:t>ist</a:t>
            </a:r>
            <a:r>
              <a:rPr lang="en-GB" noProof="0"/>
              <a:t> </a:t>
            </a:r>
            <a:r>
              <a:rPr lang="en-GB" noProof="0" err="1"/>
              <a:t>ein</a:t>
            </a:r>
            <a:r>
              <a:rPr lang="en-GB" noProof="0"/>
              <a:t> </a:t>
            </a:r>
            <a:r>
              <a:rPr lang="en-GB" noProof="0" err="1"/>
              <a:t>Fließtext</a:t>
            </a:r>
            <a:r>
              <a:rPr lang="en-GB" noProof="0"/>
              <a:t>. </a:t>
            </a:r>
            <a:r>
              <a:rPr lang="en-GB" noProof="0" err="1"/>
              <a:t>Nutzen</a:t>
            </a:r>
            <a:r>
              <a:rPr lang="en-GB" noProof="0"/>
              <a:t> Sie die </a:t>
            </a:r>
            <a:r>
              <a:rPr lang="en-GB" noProof="0" err="1"/>
              <a:t>Schaltflächen</a:t>
            </a:r>
            <a:r>
              <a:rPr lang="en-GB" noProof="0"/>
              <a:t> „</a:t>
            </a:r>
            <a:r>
              <a:rPr lang="en-GB" noProof="0" err="1"/>
              <a:t>Listenebene</a:t>
            </a:r>
            <a:r>
              <a:rPr lang="en-GB" noProof="0"/>
              <a:t> </a:t>
            </a:r>
            <a:r>
              <a:rPr lang="en-GB" noProof="0" err="1"/>
              <a:t>erhöhen</a:t>
            </a:r>
            <a:r>
              <a:rPr lang="en-GB" noProof="0"/>
              <a:t>“ </a:t>
            </a:r>
            <a:r>
              <a:rPr lang="en-GB" noProof="0" err="1"/>
              <a:t>bzw</a:t>
            </a:r>
            <a:r>
              <a:rPr lang="en-GB" noProof="0"/>
              <a:t>. „</a:t>
            </a:r>
            <a:r>
              <a:rPr lang="en-GB" noProof="0" err="1"/>
              <a:t>verringern</a:t>
            </a:r>
            <a:r>
              <a:rPr lang="en-GB" noProof="0"/>
              <a:t>“ (auf der </a:t>
            </a:r>
            <a:r>
              <a:rPr lang="en-GB" noProof="0" err="1"/>
              <a:t>Registerlasche</a:t>
            </a:r>
            <a:r>
              <a:rPr lang="en-GB" noProof="0"/>
              <a:t> „Start“), um die </a:t>
            </a:r>
            <a:r>
              <a:rPr lang="en-GB" noProof="0" err="1"/>
              <a:t>vordefinierten</a:t>
            </a:r>
            <a:r>
              <a:rPr lang="en-GB" noProof="0"/>
              <a:t> </a:t>
            </a:r>
            <a:r>
              <a:rPr lang="en-GB" noProof="0" err="1"/>
              <a:t>Textformatierungen</a:t>
            </a:r>
            <a:r>
              <a:rPr lang="en-GB" noProof="0"/>
              <a:t> </a:t>
            </a:r>
            <a:r>
              <a:rPr lang="en-GB" noProof="0" err="1"/>
              <a:t>anzusteuern</a:t>
            </a:r>
            <a:r>
              <a:rPr lang="en-GB" noProof="0"/>
              <a:t>.</a:t>
            </a:r>
          </a:p>
          <a:p>
            <a:pPr lvl="1"/>
            <a:r>
              <a:rPr lang="en-GB" noProof="0" err="1"/>
              <a:t>Zweite</a:t>
            </a:r>
            <a:r>
              <a:rPr lang="en-GB" noProof="0"/>
              <a:t> Ebene</a:t>
            </a:r>
          </a:p>
          <a:p>
            <a:pPr lvl="2"/>
            <a:r>
              <a:rPr lang="en-GB" noProof="0" err="1"/>
              <a:t>Dritte</a:t>
            </a:r>
            <a:r>
              <a:rPr lang="en-GB" noProof="0"/>
              <a:t> Ebene</a:t>
            </a:r>
          </a:p>
          <a:p>
            <a:pPr lvl="3"/>
            <a:r>
              <a:rPr lang="en-GB" noProof="0" err="1"/>
              <a:t>Vierte</a:t>
            </a:r>
            <a:r>
              <a:rPr lang="en-GB" noProof="0"/>
              <a:t>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err="1"/>
              <a:t>Folientitel</a:t>
            </a:r>
            <a:endParaRPr lang="en-GB"/>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a:t>Folientitel</a:t>
            </a:r>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de-DE" smtClean="0"/>
              <a:pPr/>
              <a:t>‹Nr.›</a:t>
            </a:fld>
            <a:endParaRPr lang="de-DE"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476672"/>
            <a:ext cx="9360675" cy="792000"/>
          </a:xfrm>
          <a:prstGeom prst="rect">
            <a:avLst/>
          </a:prstGeom>
        </p:spPr>
        <p:txBody>
          <a:bodyPr vert="horz" lIns="0" tIns="0" rIns="0" bIns="0" rtlCol="0" anchor="t" anchorCtr="0">
            <a:noAutofit/>
          </a:bodyPr>
          <a:lstStyle/>
          <a:p>
            <a:r>
              <a:rPr lang="de-DE"/>
              <a:t>Titelmasterformat durch Klicken bearbeiten</a:t>
            </a:r>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de-DE"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de-DE" dirty="0"/>
              <a:t>KMH | IL Scientific Method</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484786"/>
            <a:ext cx="10800676" cy="4692177"/>
          </a:xfrm>
          <a:prstGeom prst="rect">
            <a:avLst/>
          </a:prstGeom>
        </p:spPr>
        <p:txBody>
          <a:bodyPr vert="horz" lIns="91440" tIns="45720" rIns="91440" bIns="45720" rtlCol="0" anchor="ctr">
            <a:normAutofit/>
          </a:bodyPr>
          <a:lstStyle/>
          <a:p>
            <a:pPr lvl="0"/>
            <a:r>
              <a:rPr lang="en-US"/>
              <a:t>First</a:t>
            </a:r>
          </a:p>
          <a:p>
            <a:pPr lvl="1"/>
            <a:r>
              <a:rPr lang="en-US"/>
              <a:t>Second</a:t>
            </a:r>
          </a:p>
          <a:p>
            <a:pPr lvl="2"/>
            <a:r>
              <a:rPr lang="en-US"/>
              <a:t>Third</a:t>
            </a:r>
          </a:p>
          <a:p>
            <a:pPr lvl="3"/>
            <a:r>
              <a:rPr lang="en-US"/>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3" r:id="rId27"/>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upload.wikimedia.org/wikipedia/commons/b/b2/20181204_Warming_stripes_%28global%2C_WMO%2C_1850-2018%29_-_Climate_Lab_Book_%28Ed_Hawkins%29.svg"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de.wikipedia.org/wiki/Datei:Wright_Alchemist.jpg" TargetMode="Externa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clrj.thelawbrigade.com/policy/editing-policies/double-blind-peer-review-policy/"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ommons.wikimedia.org/w/index.php?curid=87548648" TargetMode="Externa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beallslist.net/"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teaching.resources.osu.edu/teaching-topics/simple-guide-creative-commons"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ooir.org/journals.php?metric=jif"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pastyle.apa.org/instructional-aids/anatomy-journal-article.pdf"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pastyle.apa.org/instructional-aids/reading-abstracts.pdf"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ngentaconnect.com/contentone/oekom/gaia/2021/00000030/00000001/art00005?crawler=true&amp;mimetype=application/pdf"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peppermouse.wordpress.com/"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donau-uni.ac.at/de/universitaet/service/bibliothek.html"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hyperlink" Target="https://scholar.google.at/" TargetMode="External"/><Relationship Id="rId3" Type="http://schemas.openxmlformats.org/officeDocument/2006/relationships/hyperlink" Target="http://search.obvsg.at/OBV" TargetMode="External"/><Relationship Id="rId7" Type="http://schemas.openxmlformats.org/officeDocument/2006/relationships/hyperlink" Target="http://books.google.com/" TargetMode="External"/><Relationship Id="rId2" Type="http://schemas.openxmlformats.org/officeDocument/2006/relationships/hyperlink" Target="https://search-duk.obvsg.at/" TargetMode="External"/><Relationship Id="rId1" Type="http://schemas.openxmlformats.org/officeDocument/2006/relationships/slideLayout" Target="../slideLayouts/slideLayout7.xml"/><Relationship Id="rId6" Type="http://schemas.openxmlformats.org/officeDocument/2006/relationships/hyperlink" Target="https://www.donau-uni.ac.at/de/universitaet/service/bibliothek/ressourcenbestellung.html" TargetMode="External"/><Relationship Id="rId5" Type="http://schemas.openxmlformats.org/officeDocument/2006/relationships/hyperlink" Target="http://www.worldcat.org/" TargetMode="External"/><Relationship Id="rId4" Type="http://schemas.openxmlformats.org/officeDocument/2006/relationships/hyperlink" Target="https://kvk.bibliothek.kit.edu/"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www.springerlink.com/" TargetMode="External"/><Relationship Id="rId2" Type="http://schemas.openxmlformats.org/officeDocument/2006/relationships/hyperlink" Target="http://www.sciencedirect.com/" TargetMode="External"/><Relationship Id="rId1" Type="http://schemas.openxmlformats.org/officeDocument/2006/relationships/slideLayout" Target="../slideLayouts/slideLayout7.xml"/><Relationship Id="rId5" Type="http://schemas.openxmlformats.org/officeDocument/2006/relationships/hyperlink" Target="https://www.emerald.com/insight/" TargetMode="External"/><Relationship Id="rId4" Type="http://schemas.openxmlformats.org/officeDocument/2006/relationships/hyperlink" Target="http://www.tandfonline.com/"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opac.obvsg.at/acczs" TargetMode="External"/><Relationship Id="rId2" Type="http://schemas.openxmlformats.org/officeDocument/2006/relationships/hyperlink" Target="https://ezb.uni-regensburg.de/?bibid=DUK"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medium.com/quantaphy/your-unfriendly-neighborhood-oligopoly-6db20e0a7970"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hyperlink" Target="http://www.jstor.org/" TargetMode="External"/><Relationship Id="rId2" Type="http://schemas.openxmlformats.org/officeDocument/2006/relationships/hyperlink" Target="http://www.isiknowledge.com/" TargetMode="External"/><Relationship Id="rId1" Type="http://schemas.openxmlformats.org/officeDocument/2006/relationships/slideLayout" Target="../slideLayouts/slideLayout7.xml"/><Relationship Id="rId6" Type="http://schemas.openxmlformats.org/officeDocument/2006/relationships/hyperlink" Target="https://consensus.app/" TargetMode="External"/><Relationship Id="rId5" Type="http://schemas.openxmlformats.org/officeDocument/2006/relationships/hyperlink" Target="https://www.scienceos.ai/" TargetMode="External"/><Relationship Id="rId4" Type="http://schemas.openxmlformats.org/officeDocument/2006/relationships/hyperlink" Target="http://scholar.google.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zenodo.org/" TargetMode="External"/><Relationship Id="rId7" Type="http://schemas.openxmlformats.org/officeDocument/2006/relationships/hyperlink" Target="https://uscholar.univie.ac.at/" TargetMode="External"/><Relationship Id="rId2" Type="http://schemas.openxmlformats.org/officeDocument/2006/relationships/hyperlink" Target="https://arxiv.org/" TargetMode="External"/><Relationship Id="rId1" Type="http://schemas.openxmlformats.org/officeDocument/2006/relationships/slideLayout" Target="../slideLayouts/slideLayout7.xml"/><Relationship Id="rId6" Type="http://schemas.openxmlformats.org/officeDocument/2006/relationships/hyperlink" Target="https://www.econstor.eu/" TargetMode="External"/><Relationship Id="rId5" Type="http://schemas.openxmlformats.org/officeDocument/2006/relationships/hyperlink" Target="https://www.biorxiv.org/" TargetMode="External"/><Relationship Id="rId4" Type="http://schemas.openxmlformats.org/officeDocument/2006/relationships/hyperlink" Target="https://papers.ssrn.co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en.wikipedia.org/wiki/Open_science#/media/File:UNESCO-Open_science-pillars-en.png"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www.statistik.at/" TargetMode="External"/><Relationship Id="rId7" Type="http://schemas.openxmlformats.org/officeDocument/2006/relationships/hyperlink" Target="http://www.bfs.admin.ch/" TargetMode="External"/><Relationship Id="rId2" Type="http://schemas.openxmlformats.org/officeDocument/2006/relationships/hyperlink" Target="https://www.data.gv.at/" TargetMode="External"/><Relationship Id="rId1" Type="http://schemas.openxmlformats.org/officeDocument/2006/relationships/slideLayout" Target="../slideLayouts/slideLayout7.xml"/><Relationship Id="rId6" Type="http://schemas.openxmlformats.org/officeDocument/2006/relationships/hyperlink" Target="http://www.destatis.de/" TargetMode="External"/><Relationship Id="rId5" Type="http://schemas.openxmlformats.org/officeDocument/2006/relationships/hyperlink" Target="http://www.provinz.bz.it/astat/de" TargetMode="External"/><Relationship Id="rId4" Type="http://schemas.openxmlformats.org/officeDocument/2006/relationships/hyperlink" Target="http://www.geoland.at/"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www.emdat.be/" TargetMode="External"/><Relationship Id="rId3" Type="http://schemas.openxmlformats.org/officeDocument/2006/relationships/hyperlink" Target="http://faostat.fao.org/" TargetMode="External"/><Relationship Id="rId7" Type="http://schemas.openxmlformats.org/officeDocument/2006/relationships/hyperlink" Target="http://www.wto.org/english/res_e/statis_e/statis_e.htm" TargetMode="External"/><Relationship Id="rId2" Type="http://schemas.openxmlformats.org/officeDocument/2006/relationships/hyperlink" Target="https://www.gesis.org/home/" TargetMode="External"/><Relationship Id="rId1" Type="http://schemas.openxmlformats.org/officeDocument/2006/relationships/slideLayout" Target="../slideLayouts/slideLayout7.xml"/><Relationship Id="rId6" Type="http://schemas.openxmlformats.org/officeDocument/2006/relationships/hyperlink" Target="https://www.cia.gov/the-world-factbook/" TargetMode="External"/><Relationship Id="rId5" Type="http://schemas.openxmlformats.org/officeDocument/2006/relationships/hyperlink" Target="http://www.worldbank.org/data" TargetMode="External"/><Relationship Id="rId4" Type="http://schemas.openxmlformats.org/officeDocument/2006/relationships/hyperlink" Target="http://hdr.undp.org/en/statistic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WORKimage">
            <a:hlinkClick r:id="rId3"/>
            <a:extLst>
              <a:ext uri="{FF2B5EF4-FFF2-40B4-BE49-F238E27FC236}">
                <a16:creationId xmlns:a16="http://schemas.microsoft.com/office/drawing/2014/main" id="{AEB3E22D-6DE0-523D-8EDF-1DA61FB94663}"/>
              </a:ext>
            </a:extLst>
          </p:cNvPr>
          <p:cNvPicPr>
            <a:picLocks noGrp="1" noChangeAspect="1"/>
          </p:cNvPicPr>
          <p:nvPr>
            <p:ph type="pic" idx="11"/>
          </p:nvPr>
        </p:nvPicPr>
        <p:blipFill rotWithShape="1">
          <a:blip r:embed="rId4">
            <a:extLst>
              <a:ext uri="{28A0092B-C50C-407E-A947-70E740481C1C}">
                <a14:useLocalDpi xmlns:a14="http://schemas.microsoft.com/office/drawing/2010/main" val="0"/>
              </a:ext>
            </a:extLst>
          </a:blip>
          <a:srcRect l="14398" t="17161" r="266"/>
          <a:stretch/>
        </p:blipFill>
        <p:spPr>
          <a:xfrm>
            <a:off x="0" y="0"/>
            <a:ext cx="5447928" cy="6858000"/>
          </a:xfrm>
          <a:ln w="6350">
            <a:solidFill>
              <a:schemeClr val="tx1"/>
            </a:solidFill>
          </a:ln>
          <a:effectLst>
            <a:outerShdw blurRad="254000" dist="107763" dir="2699994" algn="tl">
              <a:prstClr val="black">
                <a:alpha val="40000"/>
              </a:prstClr>
            </a:outerShdw>
          </a:effectLst>
        </p:spPr>
      </p:pic>
      <p:sp>
        <p:nvSpPr>
          <p:cNvPr id="14" name="Title 2">
            <a:extLst>
              <a:ext uri="{FF2B5EF4-FFF2-40B4-BE49-F238E27FC236}">
                <a16:creationId xmlns:a16="http://schemas.microsoft.com/office/drawing/2014/main" id="{A09609F1-6EA7-6EA9-92EC-AE0AF88F0A9E}"/>
              </a:ext>
            </a:extLst>
          </p:cNvPr>
          <p:cNvSpPr>
            <a:spLocks noGrp="1"/>
          </p:cNvSpPr>
          <p:nvPr>
            <p:ph type="ctrTitle"/>
          </p:nvPr>
        </p:nvSpPr>
        <p:spPr>
          <a:xfrm>
            <a:off x="5519936" y="2564904"/>
            <a:ext cx="5975390" cy="1440000"/>
          </a:xfrm>
        </p:spPr>
        <p:txBody>
          <a:bodyPr/>
          <a:lstStyle/>
          <a:p>
            <a:r>
              <a:rPr lang="en-GB" dirty="0"/>
              <a:t>From Building Blocks </a:t>
            </a:r>
            <a:br>
              <a:rPr lang="en-GB" dirty="0"/>
            </a:br>
            <a:r>
              <a:rPr lang="en-GB" dirty="0"/>
              <a:t>to Research Processes</a:t>
            </a:r>
          </a:p>
        </p:txBody>
      </p:sp>
      <p:sp>
        <p:nvSpPr>
          <p:cNvPr id="16" name="Subtitle 3">
            <a:extLst>
              <a:ext uri="{FF2B5EF4-FFF2-40B4-BE49-F238E27FC236}">
                <a16:creationId xmlns:a16="http://schemas.microsoft.com/office/drawing/2014/main" id="{09DA90B5-E494-4AF0-3BA0-1AADFE147CFF}"/>
              </a:ext>
            </a:extLst>
          </p:cNvPr>
          <p:cNvSpPr>
            <a:spLocks noGrp="1"/>
          </p:cNvSpPr>
          <p:nvPr>
            <p:ph type="subTitle" idx="1"/>
          </p:nvPr>
        </p:nvSpPr>
        <p:spPr/>
        <p:txBody>
          <a:bodyPr/>
          <a:lstStyle/>
          <a:p>
            <a:r>
              <a:rPr lang="en-GB" dirty="0"/>
              <a:t>IL “Scientific Method and Analysis”</a:t>
            </a:r>
            <a:br>
              <a:rPr lang="en-GB" dirty="0"/>
            </a:br>
            <a:r>
              <a:rPr lang="en-GB" dirty="0"/>
              <a:t>WS 25-26</a:t>
            </a:r>
          </a:p>
        </p:txBody>
      </p:sp>
      <p:sp>
        <p:nvSpPr>
          <p:cNvPr id="18" name="Text Placeholder 4">
            <a:extLst>
              <a:ext uri="{FF2B5EF4-FFF2-40B4-BE49-F238E27FC236}">
                <a16:creationId xmlns:a16="http://schemas.microsoft.com/office/drawing/2014/main" id="{8A7C6AC3-7594-83B2-4B1C-C50B903A78D6}"/>
              </a:ext>
            </a:extLst>
          </p:cNvPr>
          <p:cNvSpPr>
            <a:spLocks noGrp="1"/>
          </p:cNvSpPr>
          <p:nvPr>
            <p:ph type="body" sz="quarter" idx="10"/>
          </p:nvPr>
        </p:nvSpPr>
        <p:spPr/>
        <p:txBody>
          <a:bodyPr>
            <a:normAutofit fontScale="77500" lnSpcReduction="20000"/>
          </a:bodyPr>
          <a:lstStyle/>
          <a:p>
            <a:r>
              <a:rPr lang="en-GB" dirty="0"/>
              <a:t>Kami Höferl</a:t>
            </a:r>
          </a:p>
        </p:txBody>
      </p:sp>
      <p:sp>
        <p:nvSpPr>
          <p:cNvPr id="2" name="Textfeld 1">
            <a:hlinkClick r:id="rId5"/>
            <a:extLst>
              <a:ext uri="{FF2B5EF4-FFF2-40B4-BE49-F238E27FC236}">
                <a16:creationId xmlns:a16="http://schemas.microsoft.com/office/drawing/2014/main" id="{E5AE54A1-B407-0FAF-EF5E-00BBCFE38EED}"/>
              </a:ext>
            </a:extLst>
          </p:cNvPr>
          <p:cNvSpPr txBox="1"/>
          <p:nvPr/>
        </p:nvSpPr>
        <p:spPr>
          <a:xfrm>
            <a:off x="191344" y="6453336"/>
            <a:ext cx="4032448" cy="172355"/>
          </a:xfrm>
          <a:prstGeom prst="rect">
            <a:avLst/>
          </a:prstGeom>
          <a:noFill/>
        </p:spPr>
        <p:txBody>
          <a:bodyPr wrap="square" lIns="0" tIns="0" rIns="0" bIns="0" rtlCol="0">
            <a:spAutoFit/>
          </a:bodyPr>
          <a:lstStyle/>
          <a:p>
            <a:pPr algn="l">
              <a:lnSpc>
                <a:spcPct val="120000"/>
              </a:lnSpc>
              <a:spcBef>
                <a:spcPts val="800"/>
              </a:spcBef>
            </a:pPr>
            <a:r>
              <a:rPr lang="en-GB" sz="1000" dirty="0">
                <a:solidFill>
                  <a:srgbClr val="9CA8B2"/>
                </a:solidFill>
              </a:rPr>
              <a:t>(Wright of Derby	, Wikimedia, PD)</a:t>
            </a:r>
          </a:p>
        </p:txBody>
      </p:sp>
      <p:pic>
        <p:nvPicPr>
          <p:cNvPr id="3" name="Picture 9">
            <a:extLst>
              <a:ext uri="{FF2B5EF4-FFF2-40B4-BE49-F238E27FC236}">
                <a16:creationId xmlns:a16="http://schemas.microsoft.com/office/drawing/2014/main" id="{61047E16-0ACD-7593-2BE4-1CAD592D61C1}"/>
              </a:ext>
            </a:extLst>
          </p:cNvPr>
          <p:cNvPicPr>
            <a:picLocks noChangeAspect="1"/>
          </p:cNvPicPr>
          <p:nvPr/>
        </p:nvPicPr>
        <p:blipFill>
          <a:blip r:embed="rId6"/>
          <a:stretch>
            <a:fillRect/>
          </a:stretch>
        </p:blipFill>
        <p:spPr>
          <a:xfrm>
            <a:off x="9926107" y="6061794"/>
            <a:ext cx="490373" cy="223392"/>
          </a:xfrm>
          <a:prstGeom prst="rect">
            <a:avLst/>
          </a:prstGeom>
        </p:spPr>
      </p:pic>
    </p:spTree>
    <p:extLst>
      <p:ext uri="{BB962C8B-B14F-4D97-AF65-F5344CB8AC3E}">
        <p14:creationId xmlns:p14="http://schemas.microsoft.com/office/powerpoint/2010/main" val="384933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FDF92A6-D54A-B8AC-05DF-C2C7EF0FC2A5}"/>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9CA1275A-C036-0F42-71BF-3E9B446354BB}"/>
              </a:ext>
            </a:extLst>
          </p:cNvPr>
          <p:cNvSpPr>
            <a:spLocks noGrp="1"/>
          </p:cNvSpPr>
          <p:nvPr>
            <p:ph type="title"/>
          </p:nvPr>
        </p:nvSpPr>
        <p:spPr/>
        <p:txBody>
          <a:bodyPr/>
          <a:lstStyle/>
          <a:p>
            <a:r>
              <a:rPr lang="en-GB" dirty="0"/>
              <a:t>And finally: A theory</a:t>
            </a:r>
          </a:p>
        </p:txBody>
      </p:sp>
      <p:sp>
        <p:nvSpPr>
          <p:cNvPr id="4" name="Inhaltsplatzhalter 3">
            <a:extLst>
              <a:ext uri="{FF2B5EF4-FFF2-40B4-BE49-F238E27FC236}">
                <a16:creationId xmlns:a16="http://schemas.microsoft.com/office/drawing/2014/main" id="{14B83B49-1F69-90B2-908A-318899856ACF}"/>
              </a:ext>
            </a:extLst>
          </p:cNvPr>
          <p:cNvSpPr>
            <a:spLocks noGrp="1"/>
          </p:cNvSpPr>
          <p:nvPr>
            <p:ph idx="1"/>
          </p:nvPr>
        </p:nvSpPr>
        <p:spPr>
          <a:xfrm>
            <a:off x="695325" y="1556793"/>
            <a:ext cx="5400675" cy="4607472"/>
          </a:xfrm>
        </p:spPr>
        <p:txBody>
          <a:bodyPr/>
          <a:lstStyle/>
          <a:p>
            <a:r>
              <a:rPr lang="en-GB" dirty="0"/>
              <a:t>Chapter 2.7 “The importance of theory” from Saunders et al. (2023)</a:t>
            </a:r>
          </a:p>
        </p:txBody>
      </p:sp>
      <p:sp>
        <p:nvSpPr>
          <p:cNvPr id="5" name="Datumsplatzhalter 4">
            <a:extLst>
              <a:ext uri="{FF2B5EF4-FFF2-40B4-BE49-F238E27FC236}">
                <a16:creationId xmlns:a16="http://schemas.microsoft.com/office/drawing/2014/main" id="{A44D1751-E744-5B7C-1E92-20340185956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7ABAFF8-5952-1899-18B0-34C5318C0120}"/>
              </a:ext>
            </a:extLst>
          </p:cNvPr>
          <p:cNvSpPr>
            <a:spLocks noGrp="1"/>
          </p:cNvSpPr>
          <p:nvPr>
            <p:ph type="ftr" sz="quarter" idx="11"/>
          </p:nvPr>
        </p:nvSpPr>
        <p:spPr/>
        <p:txBody>
          <a:bodyPr/>
          <a:lstStyle/>
          <a:p>
            <a:r>
              <a:rPr lang="en-GB" dirty="0"/>
              <a:t>KMH | IL Scientific Method</a:t>
            </a:r>
          </a:p>
        </p:txBody>
      </p:sp>
      <p:pic>
        <p:nvPicPr>
          <p:cNvPr id="8" name="Grafik 7">
            <a:extLst>
              <a:ext uri="{FF2B5EF4-FFF2-40B4-BE49-F238E27FC236}">
                <a16:creationId xmlns:a16="http://schemas.microsoft.com/office/drawing/2014/main" id="{23A163D7-F074-CED0-ABDA-C088E393EBCC}"/>
              </a:ext>
            </a:extLst>
          </p:cNvPr>
          <p:cNvPicPr>
            <a:picLocks noChangeAspect="1"/>
          </p:cNvPicPr>
          <p:nvPr/>
        </p:nvPicPr>
        <p:blipFill>
          <a:blip r:embed="rId2"/>
          <a:stretch>
            <a:fillRect/>
          </a:stretch>
        </p:blipFill>
        <p:spPr>
          <a:xfrm>
            <a:off x="6456040" y="704710"/>
            <a:ext cx="4007056" cy="544858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681672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D272B85-2679-08E9-CF3A-1D44C6A04731}"/>
              </a:ext>
            </a:extLst>
          </p:cNvPr>
          <p:cNvSpPr>
            <a:spLocks noGrp="1"/>
          </p:cNvSpPr>
          <p:nvPr>
            <p:ph type="sldNum" sz="quarter" idx="12"/>
          </p:nvPr>
        </p:nvSpPr>
        <p:spPr/>
        <p:txBody>
          <a:bodyPr/>
          <a:lstStyle/>
          <a:p>
            <a:fld id="{D836C0FE-70CA-4950-82D6-CF602CC2B770}" type="slidenum">
              <a:rPr lang="de-DE" smtClean="0"/>
              <a:t>11</a:t>
            </a:fld>
            <a:endParaRPr lang="de-DE" dirty="0"/>
          </a:p>
        </p:txBody>
      </p:sp>
      <p:sp>
        <p:nvSpPr>
          <p:cNvPr id="3" name="Titel 2">
            <a:extLst>
              <a:ext uri="{FF2B5EF4-FFF2-40B4-BE49-F238E27FC236}">
                <a16:creationId xmlns:a16="http://schemas.microsoft.com/office/drawing/2014/main" id="{890D9783-02BC-3809-65E0-F23322A4B6A1}"/>
              </a:ext>
            </a:extLst>
          </p:cNvPr>
          <p:cNvSpPr>
            <a:spLocks noGrp="1"/>
          </p:cNvSpPr>
          <p:nvPr>
            <p:ph type="title"/>
          </p:nvPr>
        </p:nvSpPr>
        <p:spPr/>
        <p:txBody>
          <a:bodyPr/>
          <a:lstStyle/>
          <a:p>
            <a:r>
              <a:rPr lang="en-GB" dirty="0"/>
              <a:t>And finally: a theory</a:t>
            </a:r>
          </a:p>
        </p:txBody>
      </p:sp>
      <p:sp>
        <p:nvSpPr>
          <p:cNvPr id="4" name="Inhaltsplatzhalter 3">
            <a:extLst>
              <a:ext uri="{FF2B5EF4-FFF2-40B4-BE49-F238E27FC236}">
                <a16:creationId xmlns:a16="http://schemas.microsoft.com/office/drawing/2014/main" id="{84065DE7-13DB-C3E2-2757-822BAF338267}"/>
              </a:ext>
            </a:extLst>
          </p:cNvPr>
          <p:cNvSpPr>
            <a:spLocks noGrp="1"/>
          </p:cNvSpPr>
          <p:nvPr>
            <p:ph idx="1"/>
          </p:nvPr>
        </p:nvSpPr>
        <p:spPr/>
        <p:txBody>
          <a:bodyPr/>
          <a:lstStyle/>
          <a:p>
            <a:pPr marL="228600" marR="0" lvl="0" indent="-228600" algn="l" defTabSz="457200" rtl="0" eaLnBrk="0" fontAlgn="base" latinLnBrk="0" hangingPunct="0">
              <a:lnSpc>
                <a:spcPct val="114000"/>
              </a:lnSpc>
              <a:spcBef>
                <a:spcPts val="600"/>
              </a:spcBef>
              <a:spcAft>
                <a:spcPts val="800"/>
              </a:spcAft>
              <a:buClrTx/>
              <a:buSzTx/>
              <a:buFont typeface="Wingdings" pitchFamily="2" charset="2"/>
              <a:buChar char="§"/>
              <a:tabLst/>
              <a:defRPr/>
            </a:pPr>
            <a:r>
              <a:rPr kumimoji="0" lang="en-GB" sz="2400" b="1" i="0" u="none" strike="noStrike" kern="1200" cap="none" spc="0" normalizeH="0" baseline="0" noProof="0" dirty="0">
                <a:ln>
                  <a:noFill/>
                </a:ln>
                <a:solidFill>
                  <a:prstClr val="black"/>
                </a:solidFill>
                <a:effectLst/>
                <a:uLnTx/>
                <a:uFillTx/>
                <a:latin typeface="Calibri"/>
                <a:ea typeface="ＭＳ Ｐゴシック" charset="-128"/>
              </a:rPr>
              <a:t>Statements on the relative explanatory power of several independent variables &amp; their relationships with each other:</a:t>
            </a:r>
          </a:p>
          <a:p>
            <a:pPr marL="228600" marR="0" lvl="0" indent="-228600" algn="l" defTabSz="457200" rtl="0" eaLnBrk="0" fontAlgn="base" latinLnBrk="0" hangingPunct="0">
              <a:lnSpc>
                <a:spcPct val="114000"/>
              </a:lnSpc>
              <a:spcBef>
                <a:spcPts val="600"/>
              </a:spcBef>
              <a:spcAft>
                <a:spcPts val="800"/>
              </a:spcAft>
              <a:buClrTx/>
              <a:buSzTx/>
              <a:buFont typeface="Wingdings" pitchFamily="2" charset="2"/>
              <a:buNone/>
              <a:tabLst/>
              <a:defRPr/>
            </a:pPr>
            <a:br>
              <a:rPr kumimoji="0" lang="en-GB" sz="1800" b="0" i="0" u="none" strike="noStrike" kern="1200" cap="none" spc="0" normalizeH="0" baseline="0" noProof="0" dirty="0">
                <a:ln>
                  <a:noFill/>
                </a:ln>
                <a:solidFill>
                  <a:prstClr val="black"/>
                </a:solidFill>
                <a:effectLst/>
                <a:uLnTx/>
                <a:uFillTx/>
                <a:latin typeface="Calibri"/>
                <a:ea typeface="ＭＳ Ｐゴシック" charset="-128"/>
              </a:rPr>
            </a:br>
            <a:r>
              <a:rPr kumimoji="0" lang="en-GB" sz="2400" b="0" i="1" u="none" strike="noStrike" kern="1200" cap="none" spc="0" normalizeH="0" baseline="0" noProof="0" dirty="0">
                <a:ln>
                  <a:noFill/>
                </a:ln>
                <a:solidFill>
                  <a:prstClr val="black"/>
                </a:solidFill>
                <a:effectLst/>
                <a:uLnTx/>
                <a:uFillTx/>
                <a:latin typeface="Calibri"/>
                <a:ea typeface="ＭＳ Ｐゴシック" charset="-128"/>
                <a:cs typeface="Courier New" pitchFamily="49" charset="0"/>
              </a:rPr>
              <a:t>"Theories are assumptions about </a:t>
            </a:r>
            <a:r>
              <a:rPr kumimoji="0" lang="en-GB" sz="2400" b="1" i="1" u="none" strike="noStrike" kern="1200" cap="none" spc="0" normalizeH="0" baseline="0" noProof="0" dirty="0">
                <a:ln>
                  <a:noFill/>
                </a:ln>
                <a:solidFill>
                  <a:prstClr val="black"/>
                </a:solidFill>
                <a:effectLst/>
                <a:uLnTx/>
                <a:uFillTx/>
                <a:latin typeface="Calibri"/>
                <a:ea typeface="ＭＳ Ｐゴシック" charset="-128"/>
                <a:cs typeface="Courier New" pitchFamily="49" charset="0"/>
              </a:rPr>
              <a:t>causal relationships</a:t>
            </a:r>
            <a:r>
              <a:rPr kumimoji="0" lang="en-GB" sz="2400" b="0" i="1" u="none" strike="noStrike" kern="1200" cap="none" spc="0" normalizeH="0" baseline="0" noProof="0" dirty="0">
                <a:ln>
                  <a:noFill/>
                </a:ln>
                <a:solidFill>
                  <a:prstClr val="black"/>
                </a:solidFill>
                <a:effectLst/>
                <a:uLnTx/>
                <a:uFillTx/>
                <a:latin typeface="Calibri"/>
                <a:ea typeface="ＭＳ Ｐゴシック" charset="-128"/>
                <a:cs typeface="Courier New" pitchFamily="49" charset="0"/>
              </a:rPr>
              <a:t>. This means that observable phenomena are related to each other via a theory and brought into a </a:t>
            </a:r>
            <a:r>
              <a:rPr kumimoji="0" lang="en-GB" sz="2400" b="1" i="1" u="none" strike="noStrike" kern="1200" cap="none" spc="0" normalizeH="0" baseline="0" noProof="0" dirty="0">
                <a:ln>
                  <a:noFill/>
                </a:ln>
                <a:solidFill>
                  <a:prstClr val="black"/>
                </a:solidFill>
                <a:effectLst/>
                <a:uLnTx/>
                <a:uFillTx/>
                <a:latin typeface="Calibri"/>
                <a:ea typeface="ＭＳ Ｐゴシック" charset="-128"/>
                <a:cs typeface="Courier New" pitchFamily="49" charset="0"/>
              </a:rPr>
              <a:t>cause-effect relationship</a:t>
            </a:r>
            <a:r>
              <a:rPr lang="en-GB" sz="2400" i="1" dirty="0">
                <a:solidFill>
                  <a:prstClr val="black"/>
                </a:solidFill>
                <a:latin typeface="Calibri"/>
                <a:ea typeface="ＭＳ Ｐゴシック" charset="-128"/>
                <a:cs typeface="Courier New" pitchFamily="49" charset="0"/>
              </a:rPr>
              <a:t>“ </a:t>
            </a:r>
            <a:r>
              <a:rPr lang="en-GB" sz="2400" dirty="0">
                <a:solidFill>
                  <a:prstClr val="black"/>
                </a:solidFill>
                <a:latin typeface="Calibri"/>
                <a:ea typeface="ＭＳ Ｐゴシック" charset="-128"/>
                <a:cs typeface="Courier New" pitchFamily="49" charset="0"/>
              </a:rPr>
              <a:t>(Egner 2010:9)</a:t>
            </a:r>
            <a:br>
              <a:rPr lang="en-GB" sz="2400" dirty="0">
                <a:solidFill>
                  <a:prstClr val="black"/>
                </a:solidFill>
                <a:latin typeface="Calibri"/>
                <a:ea typeface="ＭＳ Ｐゴシック" charset="-128"/>
                <a:cs typeface="Courier New" pitchFamily="49" charset="0"/>
              </a:rPr>
            </a:br>
            <a:br>
              <a:rPr kumimoji="0" lang="en-GB" sz="2400" b="0" i="0" u="none" strike="noStrike" kern="1200" cap="none" spc="0" normalizeH="0" baseline="0" noProof="0" dirty="0">
                <a:ln>
                  <a:noFill/>
                </a:ln>
                <a:solidFill>
                  <a:prstClr val="black"/>
                </a:solidFill>
                <a:effectLst/>
                <a:uLnTx/>
                <a:uFillTx/>
                <a:latin typeface="Calibri"/>
                <a:ea typeface="ＭＳ Ｐゴシック" charset="-128"/>
              </a:rPr>
            </a:br>
            <a:r>
              <a:rPr kumimoji="0" lang="en-GB" sz="2400" b="0" i="0" u="none" strike="noStrike" kern="1200" cap="none" spc="0" normalizeH="0" baseline="0" noProof="0" dirty="0">
                <a:ln>
                  <a:noFill/>
                </a:ln>
                <a:solidFill>
                  <a:prstClr val="black"/>
                </a:solidFill>
                <a:effectLst/>
                <a:uLnTx/>
                <a:uFillTx/>
                <a:latin typeface="Calibri"/>
                <a:ea typeface="ＭＳ Ｐゴシック" charset="-128"/>
              </a:rPr>
              <a:t>👉 </a:t>
            </a:r>
            <a:r>
              <a:rPr kumimoji="0" lang="en-GB" sz="2400" b="1" i="1" u="none" strike="noStrike" kern="1200" cap="none" spc="0" normalizeH="0" baseline="0" noProof="0" dirty="0">
                <a:ln>
                  <a:noFill/>
                </a:ln>
                <a:solidFill>
                  <a:srgbClr val="E37823"/>
                </a:solidFill>
                <a:effectLst/>
                <a:uLnTx/>
                <a:uFillTx/>
                <a:latin typeface="Calibri"/>
                <a:ea typeface="ＭＳ Ｐゴシック" charset="-128"/>
              </a:rPr>
              <a:t>theory = a "system of logically consistent statements about [...]  </a:t>
            </a:r>
          </a:p>
          <a:p>
            <a:pPr marL="228600" marR="0" lvl="0" indent="-228600" algn="l" defTabSz="457200" rtl="0" eaLnBrk="0" fontAlgn="base" latinLnBrk="0" hangingPunct="0">
              <a:lnSpc>
                <a:spcPct val="114000"/>
              </a:lnSpc>
              <a:spcBef>
                <a:spcPts val="600"/>
              </a:spcBef>
              <a:spcAft>
                <a:spcPts val="800"/>
              </a:spcAft>
              <a:buClrTx/>
              <a:buSzTx/>
              <a:buFont typeface="Wingdings" pitchFamily="2" charset="2"/>
              <a:buNone/>
              <a:tabLst/>
              <a:defRPr/>
            </a:pPr>
            <a:r>
              <a:rPr lang="en-GB" sz="2400" b="1" i="1" dirty="0">
                <a:solidFill>
                  <a:srgbClr val="E37823"/>
                </a:solidFill>
                <a:latin typeface="Calibri"/>
                <a:ea typeface="ＭＳ Ｐゴシック" charset="-128"/>
              </a:rPr>
              <a:t>          </a:t>
            </a:r>
            <a:r>
              <a:rPr kumimoji="0" lang="en-GB" sz="2400" b="1" i="1" u="none" strike="noStrike" kern="1200" cap="none" spc="0" normalizeH="0" baseline="0" noProof="0" dirty="0">
                <a:ln>
                  <a:noFill/>
                </a:ln>
                <a:solidFill>
                  <a:srgbClr val="E37823"/>
                </a:solidFill>
                <a:effectLst/>
                <a:uLnTx/>
                <a:uFillTx/>
                <a:latin typeface="Calibri"/>
                <a:ea typeface="ＭＳ Ｐゴシック" charset="-128"/>
              </a:rPr>
              <a:t>phenomena" </a:t>
            </a:r>
            <a:r>
              <a:rPr kumimoji="0" lang="en-GB" sz="2400" b="0" i="0" u="none" strike="noStrike" kern="1200" cap="none" spc="0" normalizeH="0" baseline="0" noProof="0" dirty="0">
                <a:ln>
                  <a:noFill/>
                </a:ln>
                <a:solidFill>
                  <a:srgbClr val="E37823"/>
                </a:solidFill>
                <a:effectLst/>
                <a:uLnTx/>
                <a:uFillTx/>
                <a:latin typeface="Calibri"/>
                <a:ea typeface="ＭＳ Ｐゴシック" charset="-128"/>
              </a:rPr>
              <a:t>(Atteslander 1984:23)</a:t>
            </a:r>
            <a:endParaRPr kumimoji="0" lang="en-GB" sz="1800" b="0" i="0" u="none" strike="noStrike" kern="1200" cap="none" spc="0" normalizeH="0" baseline="0" noProof="0" dirty="0">
              <a:ln>
                <a:noFill/>
              </a:ln>
              <a:solidFill>
                <a:srgbClr val="E37823"/>
              </a:solidFill>
              <a:effectLst/>
              <a:uLnTx/>
              <a:uFillTx/>
              <a:latin typeface="Calibri"/>
              <a:ea typeface="ＭＳ Ｐゴシック" charset="-128"/>
            </a:endParaRPr>
          </a:p>
        </p:txBody>
      </p:sp>
      <p:sp>
        <p:nvSpPr>
          <p:cNvPr id="5" name="Datumsplatzhalter 4">
            <a:extLst>
              <a:ext uri="{FF2B5EF4-FFF2-40B4-BE49-F238E27FC236}">
                <a16:creationId xmlns:a16="http://schemas.microsoft.com/office/drawing/2014/main" id="{F9420692-0CC3-88B2-5774-E3613C52C07E}"/>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982441F4-ABB9-DCAD-F791-1601F793F1CA}"/>
              </a:ext>
            </a:extLst>
          </p:cNvPr>
          <p:cNvSpPr>
            <a:spLocks noGrp="1"/>
          </p:cNvSpPr>
          <p:nvPr>
            <p:ph type="ftr" sz="quarter" idx="11"/>
          </p:nvPr>
        </p:nvSpPr>
        <p:spPr/>
        <p:txBody>
          <a:bodyPr/>
          <a:lstStyle/>
          <a:p>
            <a:r>
              <a:rPr lang="de-DE" dirty="0"/>
              <a:t>KMH | IL Scientific Method</a:t>
            </a:r>
          </a:p>
        </p:txBody>
      </p:sp>
    </p:spTree>
    <p:extLst>
      <p:ext uri="{BB962C8B-B14F-4D97-AF65-F5344CB8AC3E}">
        <p14:creationId xmlns:p14="http://schemas.microsoft.com/office/powerpoint/2010/main" val="238372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012D9A2-B97F-07E5-5CC7-7F73A2EB66BB}"/>
              </a:ext>
            </a:extLst>
          </p:cNvPr>
          <p:cNvSpPr>
            <a:spLocks noGrp="1"/>
          </p:cNvSpPr>
          <p:nvPr>
            <p:ph type="sldNum" sz="quarter" idx="12"/>
          </p:nvPr>
        </p:nvSpPr>
        <p:spPr/>
        <p:txBody>
          <a:bodyPr/>
          <a:lstStyle/>
          <a:p>
            <a:fld id="{D836C0FE-70CA-4950-82D6-CF602CC2B770}" type="slidenum">
              <a:rPr lang="de-DE" smtClean="0"/>
              <a:t>12</a:t>
            </a:fld>
            <a:endParaRPr lang="de-DE" dirty="0"/>
          </a:p>
        </p:txBody>
      </p:sp>
      <p:sp>
        <p:nvSpPr>
          <p:cNvPr id="3" name="Titel 2">
            <a:extLst>
              <a:ext uri="{FF2B5EF4-FFF2-40B4-BE49-F238E27FC236}">
                <a16:creationId xmlns:a16="http://schemas.microsoft.com/office/drawing/2014/main" id="{B842D243-EDE1-E5C0-B915-0EF8ADDDBFBF}"/>
              </a:ext>
            </a:extLst>
          </p:cNvPr>
          <p:cNvSpPr>
            <a:spLocks noGrp="1"/>
          </p:cNvSpPr>
          <p:nvPr>
            <p:ph type="title"/>
          </p:nvPr>
        </p:nvSpPr>
        <p:spPr/>
        <p:txBody>
          <a:bodyPr/>
          <a:lstStyle/>
          <a:p>
            <a:r>
              <a:rPr lang="en-GB" dirty="0"/>
              <a:t>Requirements for theories</a:t>
            </a:r>
          </a:p>
        </p:txBody>
      </p:sp>
      <p:sp>
        <p:nvSpPr>
          <p:cNvPr id="4" name="Inhaltsplatzhalter 3">
            <a:extLst>
              <a:ext uri="{FF2B5EF4-FFF2-40B4-BE49-F238E27FC236}">
                <a16:creationId xmlns:a16="http://schemas.microsoft.com/office/drawing/2014/main" id="{FBAE1E72-FCF4-541A-8A82-0E4BFD3DD430}"/>
              </a:ext>
            </a:extLst>
          </p:cNvPr>
          <p:cNvSpPr>
            <a:spLocks noGrp="1"/>
          </p:cNvSpPr>
          <p:nvPr>
            <p:ph idx="1"/>
          </p:nvPr>
        </p:nvSpPr>
        <p:spPr>
          <a:xfrm>
            <a:off x="695324" y="1556793"/>
            <a:ext cx="9934575" cy="4607472"/>
          </a:xfrm>
        </p:spPr>
        <p:txBody>
          <a:bodyPr>
            <a:normAutofit/>
          </a:bodyPr>
          <a:lstStyle/>
          <a:p>
            <a:pPr>
              <a:spcBef>
                <a:spcPts val="1800"/>
              </a:spcBef>
            </a:pPr>
            <a:r>
              <a:rPr lang="en-GB" b="1" dirty="0"/>
              <a:t>Explicitness: </a:t>
            </a:r>
            <a:r>
              <a:rPr lang="en-GB" sz="2400" dirty="0"/>
              <a:t>premises, central concepts, assertions, conclusions</a:t>
            </a:r>
          </a:p>
          <a:p>
            <a:pPr>
              <a:spcBef>
                <a:spcPts val="1800"/>
              </a:spcBef>
            </a:pPr>
            <a:r>
              <a:rPr lang="en-GB" b="1" dirty="0"/>
              <a:t>Logical consistency:</a:t>
            </a:r>
            <a:r>
              <a:rPr lang="en-GB" dirty="0"/>
              <a:t> </a:t>
            </a:r>
            <a:r>
              <a:rPr lang="en-GB" sz="2400" dirty="0"/>
              <a:t>Freedom from contradiction</a:t>
            </a:r>
          </a:p>
          <a:p>
            <a:pPr>
              <a:spcBef>
                <a:spcPts val="1800"/>
              </a:spcBef>
            </a:pPr>
            <a:r>
              <a:rPr lang="en-GB" b="1" dirty="0"/>
              <a:t>Substantive and informative: </a:t>
            </a:r>
            <a:r>
              <a:rPr lang="en-GB" sz="2400" dirty="0"/>
              <a:t>potentially falsifiable</a:t>
            </a:r>
          </a:p>
          <a:p>
            <a:pPr>
              <a:spcBef>
                <a:spcPts val="1800"/>
              </a:spcBef>
            </a:pPr>
            <a:r>
              <a:rPr lang="en-GB" b="1" dirty="0"/>
              <a:t>Parsimony: </a:t>
            </a:r>
            <a:r>
              <a:rPr lang="en-GB" dirty="0"/>
              <a:t> </a:t>
            </a:r>
            <a:r>
              <a:rPr lang="en-GB" sz="2400" dirty="0"/>
              <a:t>Clarify many findings with as few assumptions as possible</a:t>
            </a:r>
          </a:p>
          <a:p>
            <a:pPr lvl="1">
              <a:spcBef>
                <a:spcPts val="1800"/>
              </a:spcBef>
            </a:pPr>
            <a:r>
              <a:rPr lang="en-GB" sz="2200" dirty="0"/>
              <a:t>Occam's Razor: the fewer assumptions the better</a:t>
            </a:r>
          </a:p>
          <a:p>
            <a:pPr>
              <a:spcBef>
                <a:spcPts val="1800"/>
              </a:spcBef>
            </a:pPr>
            <a:r>
              <a:rPr lang="en-GB" b="1" dirty="0"/>
              <a:t>Proven:</a:t>
            </a:r>
            <a:r>
              <a:rPr lang="en-GB" dirty="0"/>
              <a:t> </a:t>
            </a:r>
            <a:r>
              <a:rPr lang="en-GB" sz="2400" dirty="0"/>
              <a:t>must have passed "many" different and "rigorous" tests</a:t>
            </a:r>
          </a:p>
        </p:txBody>
      </p:sp>
      <p:sp>
        <p:nvSpPr>
          <p:cNvPr id="5" name="Datumsplatzhalter 4">
            <a:extLst>
              <a:ext uri="{FF2B5EF4-FFF2-40B4-BE49-F238E27FC236}">
                <a16:creationId xmlns:a16="http://schemas.microsoft.com/office/drawing/2014/main" id="{3AF7FB9F-EA98-EEB4-EFC2-113B8E9F0DB8}"/>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C7E792E-1BBC-8E0B-8A79-86DF58133489}"/>
              </a:ext>
            </a:extLst>
          </p:cNvPr>
          <p:cNvSpPr>
            <a:spLocks noGrp="1"/>
          </p:cNvSpPr>
          <p:nvPr>
            <p:ph type="ftr" sz="quarter" idx="11"/>
          </p:nvPr>
        </p:nvSpPr>
        <p:spPr/>
        <p:txBody>
          <a:bodyPr/>
          <a:lstStyle/>
          <a:p>
            <a:r>
              <a:rPr lang="de-DE" dirty="0"/>
              <a:t>KMH | IL Scientific Method</a:t>
            </a:r>
          </a:p>
        </p:txBody>
      </p:sp>
    </p:spTree>
    <p:extLst>
      <p:ext uri="{BB962C8B-B14F-4D97-AF65-F5344CB8AC3E}">
        <p14:creationId xmlns:p14="http://schemas.microsoft.com/office/powerpoint/2010/main" val="3892086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A01DD78-DCBA-F727-2C8C-EB2B9BA47EFA}"/>
              </a:ext>
            </a:extLst>
          </p:cNvPr>
          <p:cNvSpPr>
            <a:spLocks noGrp="1"/>
          </p:cNvSpPr>
          <p:nvPr>
            <p:ph type="sldNum" sz="quarter" idx="12"/>
          </p:nvPr>
        </p:nvSpPr>
        <p:spPr/>
        <p:txBody>
          <a:bodyPr/>
          <a:lstStyle/>
          <a:p>
            <a:fld id="{D836C0FE-70CA-4950-82D6-CF602CC2B770}" type="slidenum">
              <a:rPr lang="de-DE" smtClean="0"/>
              <a:t>13</a:t>
            </a:fld>
            <a:endParaRPr lang="de-DE" dirty="0"/>
          </a:p>
        </p:txBody>
      </p:sp>
      <p:sp>
        <p:nvSpPr>
          <p:cNvPr id="3" name="Titel 2">
            <a:extLst>
              <a:ext uri="{FF2B5EF4-FFF2-40B4-BE49-F238E27FC236}">
                <a16:creationId xmlns:a16="http://schemas.microsoft.com/office/drawing/2014/main" id="{E89C4AFF-68D3-1F75-D85D-AE938FE3A5F4}"/>
              </a:ext>
            </a:extLst>
          </p:cNvPr>
          <p:cNvSpPr>
            <a:spLocks noGrp="1"/>
          </p:cNvSpPr>
          <p:nvPr>
            <p:ph type="title"/>
          </p:nvPr>
        </p:nvSpPr>
        <p:spPr/>
        <p:txBody>
          <a:bodyPr/>
          <a:lstStyle/>
          <a:p>
            <a:r>
              <a:rPr lang="en-GB" dirty="0"/>
              <a:t>Isn’t a hypothesis already a theory?</a:t>
            </a:r>
          </a:p>
        </p:txBody>
      </p:sp>
      <p:graphicFrame>
        <p:nvGraphicFramePr>
          <p:cNvPr id="7" name="Inhaltsplatzhalter 6">
            <a:extLst>
              <a:ext uri="{FF2B5EF4-FFF2-40B4-BE49-F238E27FC236}">
                <a16:creationId xmlns:a16="http://schemas.microsoft.com/office/drawing/2014/main" id="{1B165871-2CCA-A444-3C29-F3E2CCE8D20B}"/>
              </a:ext>
            </a:extLst>
          </p:cNvPr>
          <p:cNvGraphicFramePr>
            <a:graphicFrameLocks noGrp="1"/>
          </p:cNvGraphicFramePr>
          <p:nvPr>
            <p:ph idx="1"/>
            <p:extLst>
              <p:ext uri="{D42A27DB-BD31-4B8C-83A1-F6EECF244321}">
                <p14:modId xmlns:p14="http://schemas.microsoft.com/office/powerpoint/2010/main" val="625892153"/>
              </p:ext>
            </p:extLst>
          </p:nvPr>
        </p:nvGraphicFramePr>
        <p:xfrm>
          <a:off x="1276349" y="1199850"/>
          <a:ext cx="8928099" cy="4847956"/>
        </p:xfrm>
        <a:graphic>
          <a:graphicData uri="http://schemas.openxmlformats.org/drawingml/2006/table">
            <a:tbl>
              <a:tblPr>
                <a:tableStyleId>{793D81CF-94F2-401A-BA57-92F5A7B2D0C5}</a:tableStyleId>
              </a:tblPr>
              <a:tblGrid>
                <a:gridCol w="1695901">
                  <a:extLst>
                    <a:ext uri="{9D8B030D-6E8A-4147-A177-3AD203B41FA5}">
                      <a16:colId xmlns:a16="http://schemas.microsoft.com/office/drawing/2014/main" val="1539805245"/>
                    </a:ext>
                  </a:extLst>
                </a:gridCol>
                <a:gridCol w="3847650">
                  <a:extLst>
                    <a:ext uri="{9D8B030D-6E8A-4147-A177-3AD203B41FA5}">
                      <a16:colId xmlns:a16="http://schemas.microsoft.com/office/drawing/2014/main" val="2037875543"/>
                    </a:ext>
                  </a:extLst>
                </a:gridCol>
                <a:gridCol w="3384548">
                  <a:extLst>
                    <a:ext uri="{9D8B030D-6E8A-4147-A177-3AD203B41FA5}">
                      <a16:colId xmlns:a16="http://schemas.microsoft.com/office/drawing/2014/main" val="1766564161"/>
                    </a:ext>
                  </a:extLst>
                </a:gridCol>
              </a:tblGrid>
              <a:tr h="193976">
                <a:tc>
                  <a:txBody>
                    <a:bodyPr/>
                    <a:lstStyle/>
                    <a:p>
                      <a:pPr fontAlgn="b"/>
                      <a:r>
                        <a:rPr lang="de-AT" sz="1800" b="1" dirty="0">
                          <a:effectLst/>
                        </a:rPr>
                        <a:t>Aspect</a:t>
                      </a:r>
                    </a:p>
                  </a:txBody>
                  <a:tcPr marL="48494" marR="48494" marT="24247" marB="24247" anchor="b"/>
                </a:tc>
                <a:tc>
                  <a:txBody>
                    <a:bodyPr/>
                    <a:lstStyle/>
                    <a:p>
                      <a:pPr algn="ctr" fontAlgn="b"/>
                      <a:r>
                        <a:rPr lang="de-AT" sz="1800" b="1" dirty="0">
                          <a:effectLst/>
                        </a:rPr>
                        <a:t>Hypothesis</a:t>
                      </a:r>
                    </a:p>
                  </a:txBody>
                  <a:tcPr marL="48494" marR="48494" marT="24247" marB="24247" anchor="b"/>
                </a:tc>
                <a:tc>
                  <a:txBody>
                    <a:bodyPr/>
                    <a:lstStyle/>
                    <a:p>
                      <a:pPr algn="ctr" fontAlgn="b"/>
                      <a:r>
                        <a:rPr lang="de-AT" sz="1800" b="1" dirty="0">
                          <a:effectLst/>
                        </a:rPr>
                        <a:t>Theory</a:t>
                      </a:r>
                    </a:p>
                  </a:txBody>
                  <a:tcPr marL="48494" marR="48494" marT="24247" marB="24247" anchor="b"/>
                </a:tc>
                <a:extLst>
                  <a:ext uri="{0D108BD9-81ED-4DB2-BD59-A6C34878D82A}">
                    <a16:rowId xmlns:a16="http://schemas.microsoft.com/office/drawing/2014/main" val="3826653664"/>
                  </a:ext>
                </a:extLst>
              </a:tr>
              <a:tr h="775903">
                <a:tc>
                  <a:txBody>
                    <a:bodyPr/>
                    <a:lstStyle/>
                    <a:p>
                      <a:pPr fontAlgn="base"/>
                      <a:r>
                        <a:rPr lang="de-AT" sz="1800" b="1" dirty="0">
                          <a:effectLst/>
                        </a:rPr>
                        <a:t>Definition</a:t>
                      </a:r>
                      <a:endParaRPr lang="de-AT" sz="1800" dirty="0">
                        <a:effectLst/>
                      </a:endParaRPr>
                    </a:p>
                  </a:txBody>
                  <a:tcPr marL="48494" marR="48494" marT="24247" marB="24247" anchor="ctr"/>
                </a:tc>
                <a:tc>
                  <a:txBody>
                    <a:bodyPr/>
                    <a:lstStyle/>
                    <a:p>
                      <a:pPr fontAlgn="base">
                        <a:tabLst/>
                      </a:pPr>
                      <a:r>
                        <a:rPr lang="en-US" sz="1800" dirty="0">
                          <a:effectLst/>
                        </a:rPr>
                        <a:t>A </a:t>
                      </a:r>
                      <a:r>
                        <a:rPr lang="en-US" sz="1800" b="1" dirty="0">
                          <a:effectLst/>
                        </a:rPr>
                        <a:t>tentative explanation </a:t>
                      </a:r>
                      <a:r>
                        <a:rPr lang="en-US" sz="1800" dirty="0">
                          <a:effectLst/>
                        </a:rPr>
                        <a:t>or </a:t>
                      </a:r>
                      <a:br>
                        <a:rPr lang="en-US" sz="1800" dirty="0">
                          <a:effectLst/>
                        </a:rPr>
                      </a:br>
                      <a:r>
                        <a:rPr lang="en-US" sz="1800" dirty="0">
                          <a:effectLst/>
                        </a:rPr>
                        <a:t>prediction that can be tested.</a:t>
                      </a:r>
                    </a:p>
                  </a:txBody>
                  <a:tcPr marL="48494" marR="48494" marT="24247" marB="24247" anchor="ctr"/>
                </a:tc>
                <a:tc>
                  <a:txBody>
                    <a:bodyPr/>
                    <a:lstStyle/>
                    <a:p>
                      <a:pPr fontAlgn="base"/>
                      <a:r>
                        <a:rPr lang="en-US" sz="1800" dirty="0">
                          <a:effectLst/>
                        </a:rPr>
                        <a:t>A </a:t>
                      </a:r>
                      <a:r>
                        <a:rPr lang="en-US" sz="1800" b="1" dirty="0">
                          <a:effectLst/>
                        </a:rPr>
                        <a:t>well-substantiated explanation</a:t>
                      </a:r>
                      <a:br>
                        <a:rPr lang="en-US" sz="1800" b="1" dirty="0">
                          <a:effectLst/>
                        </a:rPr>
                      </a:br>
                      <a:r>
                        <a:rPr lang="en-US" sz="1800" dirty="0">
                          <a:effectLst/>
                        </a:rPr>
                        <a:t>of phenomena.</a:t>
                      </a:r>
                    </a:p>
                  </a:txBody>
                  <a:tcPr marL="48494" marR="48494" marT="24247" marB="24247" anchor="ctr"/>
                </a:tc>
                <a:extLst>
                  <a:ext uri="{0D108BD9-81ED-4DB2-BD59-A6C34878D82A}">
                    <a16:rowId xmlns:a16="http://schemas.microsoft.com/office/drawing/2014/main" val="1512071031"/>
                  </a:ext>
                </a:extLst>
              </a:tr>
              <a:tr h="630421">
                <a:tc>
                  <a:txBody>
                    <a:bodyPr/>
                    <a:lstStyle/>
                    <a:p>
                      <a:pPr fontAlgn="base"/>
                      <a:r>
                        <a:rPr lang="de-AT" sz="1800" b="1" dirty="0">
                          <a:effectLst/>
                        </a:rPr>
                        <a:t>Basis</a:t>
                      </a:r>
                      <a:endParaRPr lang="de-AT" sz="1800" dirty="0">
                        <a:effectLst/>
                      </a:endParaRPr>
                    </a:p>
                  </a:txBody>
                  <a:tcPr marL="48494" marR="48494" marT="24247" marB="24247" anchor="ctr"/>
                </a:tc>
                <a:tc>
                  <a:txBody>
                    <a:bodyPr/>
                    <a:lstStyle/>
                    <a:p>
                      <a:pPr fontAlgn="base"/>
                      <a:r>
                        <a:rPr lang="en-US" sz="1800" dirty="0">
                          <a:effectLst/>
                        </a:rPr>
                        <a:t>limited evidence or observations.</a:t>
                      </a:r>
                    </a:p>
                  </a:txBody>
                  <a:tcPr marL="48494" marR="48494" marT="24247" marB="24247" anchor="ctr"/>
                </a:tc>
                <a:tc>
                  <a:txBody>
                    <a:bodyPr/>
                    <a:lstStyle/>
                    <a:p>
                      <a:pPr fontAlgn="base"/>
                      <a:r>
                        <a:rPr lang="en-US" sz="1800" dirty="0">
                          <a:effectLst/>
                        </a:rPr>
                        <a:t>large body of evidence from </a:t>
                      </a:r>
                      <a:br>
                        <a:rPr lang="en-US" sz="1800" dirty="0">
                          <a:effectLst/>
                        </a:rPr>
                      </a:br>
                      <a:r>
                        <a:rPr lang="en-US" sz="1800" dirty="0">
                          <a:effectLst/>
                        </a:rPr>
                        <a:t>repeated tests.</a:t>
                      </a:r>
                    </a:p>
                  </a:txBody>
                  <a:tcPr marL="48494" marR="48494" marT="24247" marB="24247" anchor="ctr"/>
                </a:tc>
                <a:extLst>
                  <a:ext uri="{0D108BD9-81ED-4DB2-BD59-A6C34878D82A}">
                    <a16:rowId xmlns:a16="http://schemas.microsoft.com/office/drawing/2014/main" val="174431889"/>
                  </a:ext>
                </a:extLst>
              </a:tr>
              <a:tr h="630421">
                <a:tc>
                  <a:txBody>
                    <a:bodyPr/>
                    <a:lstStyle/>
                    <a:p>
                      <a:pPr fontAlgn="base"/>
                      <a:r>
                        <a:rPr lang="de-AT" sz="1800" b="1" dirty="0">
                          <a:effectLst/>
                        </a:rPr>
                        <a:t>Purpose</a:t>
                      </a:r>
                      <a:endParaRPr lang="de-AT" sz="1800" dirty="0">
                        <a:effectLst/>
                      </a:endParaRPr>
                    </a:p>
                  </a:txBody>
                  <a:tcPr marL="48494" marR="48494" marT="24247" marB="24247" anchor="ctr"/>
                </a:tc>
                <a:tc>
                  <a:txBody>
                    <a:bodyPr/>
                    <a:lstStyle/>
                    <a:p>
                      <a:pPr fontAlgn="base"/>
                      <a:r>
                        <a:rPr lang="en-US" sz="1800" dirty="0">
                          <a:effectLst/>
                        </a:rPr>
                        <a:t>guide experiments &amp; investigations.</a:t>
                      </a:r>
                    </a:p>
                  </a:txBody>
                  <a:tcPr marL="48494" marR="48494" marT="24247" marB="24247" anchor="ctr"/>
                </a:tc>
                <a:tc>
                  <a:txBody>
                    <a:bodyPr/>
                    <a:lstStyle/>
                    <a:p>
                      <a:pPr fontAlgn="base"/>
                      <a:r>
                        <a:rPr lang="en-US" sz="1800" dirty="0">
                          <a:effectLst/>
                        </a:rPr>
                        <a:t>provide a framework for understanding related facts.</a:t>
                      </a:r>
                    </a:p>
                  </a:txBody>
                  <a:tcPr marL="48494" marR="48494" marT="24247" marB="24247" anchor="ctr"/>
                </a:tc>
                <a:extLst>
                  <a:ext uri="{0D108BD9-81ED-4DB2-BD59-A6C34878D82A}">
                    <a16:rowId xmlns:a16="http://schemas.microsoft.com/office/drawing/2014/main" val="3829205809"/>
                  </a:ext>
                </a:extLst>
              </a:tr>
              <a:tr h="484939">
                <a:tc>
                  <a:txBody>
                    <a:bodyPr/>
                    <a:lstStyle/>
                    <a:p>
                      <a:pPr fontAlgn="base"/>
                      <a:r>
                        <a:rPr lang="de-AT" sz="1800" b="1" dirty="0">
                          <a:effectLst/>
                        </a:rPr>
                        <a:t>Testability</a:t>
                      </a:r>
                      <a:endParaRPr lang="de-AT" sz="1800" dirty="0">
                        <a:effectLst/>
                      </a:endParaRPr>
                    </a:p>
                  </a:txBody>
                  <a:tcPr marL="48494" marR="48494" marT="24247" marB="24247" anchor="ctr"/>
                </a:tc>
                <a:tc>
                  <a:txBody>
                    <a:bodyPr/>
                    <a:lstStyle/>
                    <a:p>
                      <a:pPr fontAlgn="base"/>
                      <a:r>
                        <a:rPr lang="en-US" sz="1800" dirty="0">
                          <a:effectLst/>
                        </a:rPr>
                        <a:t>Must be testable and falsifiable.</a:t>
                      </a:r>
                    </a:p>
                  </a:txBody>
                  <a:tcPr marL="48494" marR="48494" marT="24247" marB="24247" anchor="ctr"/>
                </a:tc>
                <a:tc>
                  <a:txBody>
                    <a:bodyPr/>
                    <a:lstStyle/>
                    <a:p>
                      <a:pPr fontAlgn="base"/>
                      <a:r>
                        <a:rPr lang="en-US" sz="1800" dirty="0">
                          <a:effectLst/>
                        </a:rPr>
                        <a:t>Has already been extensively </a:t>
                      </a:r>
                      <a:br>
                        <a:rPr lang="en-US" sz="1800" dirty="0">
                          <a:effectLst/>
                        </a:rPr>
                      </a:br>
                      <a:r>
                        <a:rPr lang="en-US" sz="1800" dirty="0">
                          <a:effectLst/>
                        </a:rPr>
                        <a:t>tested and supported.</a:t>
                      </a:r>
                    </a:p>
                  </a:txBody>
                  <a:tcPr marL="48494" marR="48494" marT="24247" marB="24247" anchor="ctr"/>
                </a:tc>
                <a:extLst>
                  <a:ext uri="{0D108BD9-81ED-4DB2-BD59-A6C34878D82A}">
                    <a16:rowId xmlns:a16="http://schemas.microsoft.com/office/drawing/2014/main" val="870082076"/>
                  </a:ext>
                </a:extLst>
              </a:tr>
              <a:tr h="630421">
                <a:tc>
                  <a:txBody>
                    <a:bodyPr/>
                    <a:lstStyle/>
                    <a:p>
                      <a:pPr fontAlgn="base"/>
                      <a:r>
                        <a:rPr lang="de-AT" sz="1800" b="1" dirty="0">
                          <a:effectLst/>
                        </a:rPr>
                        <a:t>Scope</a:t>
                      </a:r>
                      <a:endParaRPr lang="de-AT" sz="1800" dirty="0">
                        <a:effectLst/>
                      </a:endParaRPr>
                    </a:p>
                  </a:txBody>
                  <a:tcPr marL="48494" marR="48494" marT="24247" marB="24247" anchor="ctr"/>
                </a:tc>
                <a:tc>
                  <a:txBody>
                    <a:bodyPr/>
                    <a:lstStyle/>
                    <a:p>
                      <a:pPr fontAlgn="base"/>
                      <a:r>
                        <a:rPr lang="en-US" sz="1800" dirty="0">
                          <a:effectLst/>
                        </a:rPr>
                        <a:t>Narrow, addressing specific observations or questions.</a:t>
                      </a:r>
                    </a:p>
                  </a:txBody>
                  <a:tcPr marL="48494" marR="48494" marT="24247" marB="24247" anchor="ctr"/>
                </a:tc>
                <a:tc>
                  <a:txBody>
                    <a:bodyPr/>
                    <a:lstStyle/>
                    <a:p>
                      <a:pPr fontAlgn="base"/>
                      <a:r>
                        <a:rPr lang="en-US" sz="1800" dirty="0">
                          <a:effectLst/>
                        </a:rPr>
                        <a:t>Broad, addressing a wide range of phenomena.</a:t>
                      </a:r>
                    </a:p>
                  </a:txBody>
                  <a:tcPr marL="48494" marR="48494" marT="24247" marB="24247" anchor="ctr"/>
                </a:tc>
                <a:extLst>
                  <a:ext uri="{0D108BD9-81ED-4DB2-BD59-A6C34878D82A}">
                    <a16:rowId xmlns:a16="http://schemas.microsoft.com/office/drawing/2014/main" val="4012593334"/>
                  </a:ext>
                </a:extLst>
              </a:tr>
              <a:tr h="630421">
                <a:tc>
                  <a:txBody>
                    <a:bodyPr/>
                    <a:lstStyle/>
                    <a:p>
                      <a:pPr fontAlgn="base"/>
                      <a:r>
                        <a:rPr lang="de-AT" sz="1800" b="1" dirty="0">
                          <a:effectLst/>
                        </a:rPr>
                        <a:t>Status</a:t>
                      </a:r>
                      <a:endParaRPr lang="de-AT" sz="1800" dirty="0">
                        <a:effectLst/>
                      </a:endParaRPr>
                    </a:p>
                  </a:txBody>
                  <a:tcPr marL="48494" marR="48494" marT="24247" marB="24247" anchor="ctr"/>
                </a:tc>
                <a:tc>
                  <a:txBody>
                    <a:bodyPr/>
                    <a:lstStyle/>
                    <a:p>
                      <a:pPr fontAlgn="base"/>
                      <a:r>
                        <a:rPr lang="en-US" sz="1800" dirty="0">
                          <a:effectLst/>
                        </a:rPr>
                        <a:t>Preliminary, subject to </a:t>
                      </a:r>
                      <a:br>
                        <a:rPr lang="en-US" sz="1800" dirty="0">
                          <a:effectLst/>
                        </a:rPr>
                      </a:br>
                      <a:r>
                        <a:rPr lang="en-US" sz="1800" dirty="0">
                          <a:effectLst/>
                        </a:rPr>
                        <a:t>confirmation or rejection.</a:t>
                      </a:r>
                    </a:p>
                  </a:txBody>
                  <a:tcPr marL="48494" marR="48494" marT="24247" marB="24247" anchor="ctr"/>
                </a:tc>
                <a:tc>
                  <a:txBody>
                    <a:bodyPr/>
                    <a:lstStyle/>
                    <a:p>
                      <a:pPr fontAlgn="base"/>
                      <a:r>
                        <a:rPr lang="en-US" sz="1800" dirty="0">
                          <a:effectLst/>
                        </a:rPr>
                        <a:t>Established and widely accepted </a:t>
                      </a:r>
                      <a:br>
                        <a:rPr lang="en-US" sz="1800" dirty="0">
                          <a:effectLst/>
                        </a:rPr>
                      </a:br>
                      <a:r>
                        <a:rPr lang="en-US" sz="1800" dirty="0">
                          <a:effectLst/>
                        </a:rPr>
                        <a:t>in the scientific community.</a:t>
                      </a:r>
                    </a:p>
                  </a:txBody>
                  <a:tcPr marL="48494" marR="48494" marT="24247" marB="24247" anchor="ctr"/>
                </a:tc>
                <a:extLst>
                  <a:ext uri="{0D108BD9-81ED-4DB2-BD59-A6C34878D82A}">
                    <a16:rowId xmlns:a16="http://schemas.microsoft.com/office/drawing/2014/main" val="2835586078"/>
                  </a:ext>
                </a:extLst>
              </a:tr>
              <a:tr h="630421">
                <a:tc>
                  <a:txBody>
                    <a:bodyPr/>
                    <a:lstStyle/>
                    <a:p>
                      <a:pPr fontAlgn="base"/>
                      <a:r>
                        <a:rPr lang="de-AT" sz="1800" b="1" dirty="0">
                          <a:effectLst/>
                        </a:rPr>
                        <a:t>Example</a:t>
                      </a:r>
                      <a:endParaRPr lang="de-AT" sz="1800" dirty="0">
                        <a:effectLst/>
                      </a:endParaRPr>
                    </a:p>
                  </a:txBody>
                  <a:tcPr marL="48494" marR="48494" marT="24247" marB="24247" anchor="ctr"/>
                </a:tc>
                <a:tc>
                  <a:txBody>
                    <a:bodyPr/>
                    <a:lstStyle/>
                    <a:p>
                      <a:pPr fontAlgn="base"/>
                      <a:r>
                        <a:rPr lang="en-US" sz="1800" dirty="0">
                          <a:effectLst/>
                        </a:rPr>
                        <a:t>"Plants grow faster in red light </a:t>
                      </a:r>
                      <a:br>
                        <a:rPr lang="en-US" sz="1800" dirty="0">
                          <a:effectLst/>
                        </a:rPr>
                      </a:br>
                      <a:r>
                        <a:rPr lang="en-US" sz="1800" dirty="0">
                          <a:effectLst/>
                        </a:rPr>
                        <a:t>than in blue light."</a:t>
                      </a:r>
                    </a:p>
                  </a:txBody>
                  <a:tcPr marL="48494" marR="48494" marT="24247" marB="24247" anchor="ctr"/>
                </a:tc>
                <a:tc>
                  <a:txBody>
                    <a:bodyPr/>
                    <a:lstStyle/>
                    <a:p>
                      <a:pPr fontAlgn="base"/>
                      <a:r>
                        <a:rPr lang="en-US" sz="1800" dirty="0">
                          <a:effectLst/>
                        </a:rPr>
                        <a:t>"Evolution by natural selection explains biodiversity."</a:t>
                      </a:r>
                    </a:p>
                  </a:txBody>
                  <a:tcPr marL="48494" marR="48494" marT="24247" marB="24247" anchor="ctr"/>
                </a:tc>
                <a:extLst>
                  <a:ext uri="{0D108BD9-81ED-4DB2-BD59-A6C34878D82A}">
                    <a16:rowId xmlns:a16="http://schemas.microsoft.com/office/drawing/2014/main" val="3776187477"/>
                  </a:ext>
                </a:extLst>
              </a:tr>
            </a:tbl>
          </a:graphicData>
        </a:graphic>
      </p:graphicFrame>
      <p:sp>
        <p:nvSpPr>
          <p:cNvPr id="5" name="Datumsplatzhalter 4">
            <a:extLst>
              <a:ext uri="{FF2B5EF4-FFF2-40B4-BE49-F238E27FC236}">
                <a16:creationId xmlns:a16="http://schemas.microsoft.com/office/drawing/2014/main" id="{5C565BBA-EB35-0251-8FD5-330DB7547101}"/>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3E067D31-6CFA-D5AC-3D47-859C41BC9F33}"/>
              </a:ext>
            </a:extLst>
          </p:cNvPr>
          <p:cNvSpPr>
            <a:spLocks noGrp="1"/>
          </p:cNvSpPr>
          <p:nvPr>
            <p:ph type="ftr" sz="quarter" idx="11"/>
          </p:nvPr>
        </p:nvSpPr>
        <p:spPr/>
        <p:txBody>
          <a:bodyPr/>
          <a:lstStyle/>
          <a:p>
            <a:r>
              <a:rPr lang="de-DE" dirty="0"/>
              <a:t>KMH | IL Scientific Method</a:t>
            </a:r>
          </a:p>
        </p:txBody>
      </p:sp>
    </p:spTree>
    <p:extLst>
      <p:ext uri="{BB962C8B-B14F-4D97-AF65-F5344CB8AC3E}">
        <p14:creationId xmlns:p14="http://schemas.microsoft.com/office/powerpoint/2010/main" val="202957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77525C9-F649-9BE1-3617-F291BB516BE3}"/>
              </a:ext>
            </a:extLst>
          </p:cNvPr>
          <p:cNvSpPr>
            <a:spLocks noGrp="1"/>
          </p:cNvSpPr>
          <p:nvPr>
            <p:ph type="sldNum" sz="quarter" idx="12"/>
          </p:nvPr>
        </p:nvSpPr>
        <p:spPr/>
        <p:txBody>
          <a:bodyPr/>
          <a:lstStyle/>
          <a:p>
            <a:fld id="{D836C0FE-70CA-4950-82D6-CF602CC2B770}" type="slidenum">
              <a:rPr lang="de-DE" smtClean="0"/>
              <a:t>14</a:t>
            </a:fld>
            <a:endParaRPr lang="de-DE" dirty="0"/>
          </a:p>
        </p:txBody>
      </p:sp>
      <p:sp>
        <p:nvSpPr>
          <p:cNvPr id="3" name="Titel 2">
            <a:extLst>
              <a:ext uri="{FF2B5EF4-FFF2-40B4-BE49-F238E27FC236}">
                <a16:creationId xmlns:a16="http://schemas.microsoft.com/office/drawing/2014/main" id="{84585564-706A-681C-5497-10785C3122DE}"/>
              </a:ext>
            </a:extLst>
          </p:cNvPr>
          <p:cNvSpPr>
            <a:spLocks noGrp="1"/>
          </p:cNvSpPr>
          <p:nvPr>
            <p:ph type="title"/>
          </p:nvPr>
        </p:nvSpPr>
        <p:spPr/>
        <p:txBody>
          <a:bodyPr/>
          <a:lstStyle/>
          <a:p>
            <a:r>
              <a:rPr lang="en-GB" dirty="0"/>
              <a:t>The scope of theories</a:t>
            </a:r>
          </a:p>
        </p:txBody>
      </p:sp>
      <p:pic>
        <p:nvPicPr>
          <p:cNvPr id="8" name="Content Placeholder 7">
            <a:extLst>
              <a:ext uri="{FF2B5EF4-FFF2-40B4-BE49-F238E27FC236}">
                <a16:creationId xmlns:a16="http://schemas.microsoft.com/office/drawing/2014/main" id="{82A52008-6BA9-92DD-F5C0-D89E54F67ADB}"/>
              </a:ext>
            </a:extLst>
          </p:cNvPr>
          <p:cNvPicPr>
            <a:picLocks noGrp="1" noChangeAspect="1"/>
          </p:cNvPicPr>
          <p:nvPr>
            <p:ph idx="1"/>
          </p:nvPr>
        </p:nvPicPr>
        <p:blipFill>
          <a:blip r:embed="rId2"/>
          <a:stretch>
            <a:fillRect/>
          </a:stretch>
        </p:blipFill>
        <p:spPr>
          <a:xfrm>
            <a:off x="1258324" y="1496550"/>
            <a:ext cx="9294444" cy="3965350"/>
          </a:xfrm>
        </p:spPr>
      </p:pic>
      <p:sp>
        <p:nvSpPr>
          <p:cNvPr id="5" name="Datumsplatzhalter 4">
            <a:extLst>
              <a:ext uri="{FF2B5EF4-FFF2-40B4-BE49-F238E27FC236}">
                <a16:creationId xmlns:a16="http://schemas.microsoft.com/office/drawing/2014/main" id="{272A56EB-ECFA-4A1A-5D6C-3A3A78203838}"/>
              </a:ext>
            </a:extLst>
          </p:cNvPr>
          <p:cNvSpPr>
            <a:spLocks noGrp="1"/>
          </p:cNvSpPr>
          <p:nvPr>
            <p:ph type="dt" sz="half" idx="10"/>
          </p:nvPr>
        </p:nvSpPr>
        <p:spPr/>
        <p:txBody>
          <a:bodyPr/>
          <a:lstStyle/>
          <a:p>
            <a:r>
              <a:rPr lang="de-DE" dirty="0"/>
              <a:t>(Saunders et al., 2023:54)</a:t>
            </a:r>
          </a:p>
        </p:txBody>
      </p:sp>
      <p:sp>
        <p:nvSpPr>
          <p:cNvPr id="6" name="Fußzeilenplatzhalter 5">
            <a:extLst>
              <a:ext uri="{FF2B5EF4-FFF2-40B4-BE49-F238E27FC236}">
                <a16:creationId xmlns:a16="http://schemas.microsoft.com/office/drawing/2014/main" id="{9768A051-C236-EF7E-6481-A27C49A58192}"/>
              </a:ext>
            </a:extLst>
          </p:cNvPr>
          <p:cNvSpPr>
            <a:spLocks noGrp="1"/>
          </p:cNvSpPr>
          <p:nvPr>
            <p:ph type="ftr" sz="quarter" idx="11"/>
          </p:nvPr>
        </p:nvSpPr>
        <p:spPr/>
        <p:txBody>
          <a:bodyPr/>
          <a:lstStyle/>
          <a:p>
            <a:r>
              <a:rPr lang="de-DE" dirty="0"/>
              <a:t>KMH | IL Scientific Method</a:t>
            </a:r>
          </a:p>
        </p:txBody>
      </p:sp>
    </p:spTree>
    <p:extLst>
      <p:ext uri="{BB962C8B-B14F-4D97-AF65-F5344CB8AC3E}">
        <p14:creationId xmlns:p14="http://schemas.microsoft.com/office/powerpoint/2010/main" val="4008952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81B7837-B1FC-762B-5A41-65107F18167C}"/>
              </a:ext>
            </a:extLst>
          </p:cNvPr>
          <p:cNvSpPr>
            <a:spLocks noGrp="1"/>
          </p:cNvSpPr>
          <p:nvPr>
            <p:ph type="sldNum" sz="quarter" idx="12"/>
          </p:nvPr>
        </p:nvSpPr>
        <p:spPr/>
        <p:txBody>
          <a:bodyPr/>
          <a:lstStyle/>
          <a:p>
            <a:fld id="{D836C0FE-70CA-4950-82D6-CF602CC2B770}" type="slidenum">
              <a:rPr lang="de-DE" smtClean="0"/>
              <a:t>15</a:t>
            </a:fld>
            <a:endParaRPr lang="de-DE" dirty="0"/>
          </a:p>
        </p:txBody>
      </p:sp>
      <p:sp>
        <p:nvSpPr>
          <p:cNvPr id="3" name="Titel 2">
            <a:extLst>
              <a:ext uri="{FF2B5EF4-FFF2-40B4-BE49-F238E27FC236}">
                <a16:creationId xmlns:a16="http://schemas.microsoft.com/office/drawing/2014/main" id="{B3ABE16E-42B7-AF0F-E8C4-B4414D408E61}"/>
              </a:ext>
            </a:extLst>
          </p:cNvPr>
          <p:cNvSpPr>
            <a:spLocks noGrp="1"/>
          </p:cNvSpPr>
          <p:nvPr>
            <p:ph type="title"/>
          </p:nvPr>
        </p:nvSpPr>
        <p:spPr/>
        <p:txBody>
          <a:bodyPr/>
          <a:lstStyle/>
          <a:p>
            <a:r>
              <a:rPr lang="en-GB" dirty="0"/>
              <a:t>The scope of theories</a:t>
            </a:r>
          </a:p>
        </p:txBody>
      </p:sp>
      <p:sp>
        <p:nvSpPr>
          <p:cNvPr id="4" name="Inhaltsplatzhalter 3">
            <a:extLst>
              <a:ext uri="{FF2B5EF4-FFF2-40B4-BE49-F238E27FC236}">
                <a16:creationId xmlns:a16="http://schemas.microsoft.com/office/drawing/2014/main" id="{7FA22843-B217-7464-3F0A-A8741F6D3895}"/>
              </a:ext>
            </a:extLst>
          </p:cNvPr>
          <p:cNvSpPr>
            <a:spLocks noGrp="1"/>
          </p:cNvSpPr>
          <p:nvPr>
            <p:ph idx="1"/>
          </p:nvPr>
        </p:nvSpPr>
        <p:spPr>
          <a:xfrm>
            <a:off x="695325" y="1104900"/>
            <a:ext cx="8928100" cy="5135565"/>
          </a:xfrm>
        </p:spPr>
        <p:txBody>
          <a:bodyPr>
            <a:normAutofit/>
          </a:bodyPr>
          <a:lstStyle/>
          <a:p>
            <a:pPr>
              <a:lnSpc>
                <a:spcPct val="100000"/>
              </a:lnSpc>
              <a:spcBef>
                <a:spcPts val="1200"/>
              </a:spcBef>
              <a:spcAft>
                <a:spcPts val="200"/>
              </a:spcAft>
            </a:pPr>
            <a:r>
              <a:rPr lang="en-GB" sz="2200" b="1" dirty="0"/>
              <a:t>Substantive theories:</a:t>
            </a:r>
          </a:p>
          <a:p>
            <a:pPr lvl="1">
              <a:lnSpc>
                <a:spcPct val="100000"/>
              </a:lnSpc>
              <a:spcBef>
                <a:spcPts val="1200"/>
              </a:spcBef>
              <a:spcAft>
                <a:spcPts val="200"/>
              </a:spcAft>
            </a:pPr>
            <a:r>
              <a:rPr lang="en-GB" b="1" dirty="0"/>
              <a:t>Empirical regularity:</a:t>
            </a:r>
          </a:p>
          <a:p>
            <a:pPr lvl="2">
              <a:lnSpc>
                <a:spcPct val="100000"/>
              </a:lnSpc>
              <a:spcBef>
                <a:spcPts val="1200"/>
              </a:spcBef>
              <a:spcAft>
                <a:spcPts val="200"/>
              </a:spcAft>
            </a:pPr>
            <a:r>
              <a:rPr lang="en-GB" sz="1600" dirty="0"/>
              <a:t>“Most cars in this road are red" 👉  no explanation of the descriptive statement</a:t>
            </a:r>
          </a:p>
          <a:p>
            <a:pPr lvl="1">
              <a:lnSpc>
                <a:spcPct val="100000"/>
              </a:lnSpc>
              <a:spcBef>
                <a:spcPts val="1200"/>
              </a:spcBef>
              <a:spcAft>
                <a:spcPts val="200"/>
              </a:spcAft>
            </a:pPr>
            <a:r>
              <a:rPr lang="en-GB" b="1" dirty="0"/>
              <a:t>Ad hoc theory:</a:t>
            </a:r>
          </a:p>
          <a:p>
            <a:pPr lvl="2">
              <a:lnSpc>
                <a:spcPct val="100000"/>
              </a:lnSpc>
              <a:spcBef>
                <a:spcPts val="1200"/>
              </a:spcBef>
              <a:spcAft>
                <a:spcPts val="200"/>
              </a:spcAft>
            </a:pPr>
            <a:r>
              <a:rPr lang="en-GB" sz="1600" dirty="0"/>
              <a:t>Temporally &amp; spatially limited statement about certain phenomena</a:t>
            </a:r>
            <a:br>
              <a:rPr lang="en-GB" sz="1600" dirty="0"/>
            </a:br>
            <a:r>
              <a:rPr lang="en-GB" sz="1600" dirty="0"/>
              <a:t>e.g. Municipal case study on exposure to natural hazards</a:t>
            </a:r>
          </a:p>
          <a:p>
            <a:pPr>
              <a:lnSpc>
                <a:spcPct val="100000"/>
              </a:lnSpc>
              <a:spcBef>
                <a:spcPts val="1200"/>
              </a:spcBef>
              <a:spcAft>
                <a:spcPts val="200"/>
              </a:spcAft>
            </a:pPr>
            <a:r>
              <a:rPr lang="en-GB" sz="2200" b="1" dirty="0"/>
              <a:t>Middle range theories:</a:t>
            </a:r>
          </a:p>
          <a:p>
            <a:pPr lvl="1">
              <a:lnSpc>
                <a:spcPct val="100000"/>
              </a:lnSpc>
              <a:spcBef>
                <a:spcPts val="1200"/>
              </a:spcBef>
              <a:spcAft>
                <a:spcPts val="200"/>
              </a:spcAft>
            </a:pPr>
            <a:r>
              <a:rPr lang="en-GB" sz="1800" dirty="0"/>
              <a:t>Explanation of phenomena in comparable temporal and spatial contexts</a:t>
            </a:r>
            <a:br>
              <a:rPr lang="en-GB" sz="1800" dirty="0"/>
            </a:br>
            <a:r>
              <a:rPr lang="en-GB" sz="1800" dirty="0"/>
              <a:t>e.g. Theories of mountain formation, central place theory etc.</a:t>
            </a:r>
          </a:p>
          <a:p>
            <a:pPr>
              <a:lnSpc>
                <a:spcPct val="100000"/>
              </a:lnSpc>
              <a:spcBef>
                <a:spcPts val="1200"/>
              </a:spcBef>
              <a:spcAft>
                <a:spcPts val="200"/>
              </a:spcAft>
            </a:pPr>
            <a:r>
              <a:rPr lang="en-GB" sz="2200" b="1" dirty="0"/>
              <a:t>Grand Theories (high complexity/abstraction):</a:t>
            </a:r>
          </a:p>
          <a:p>
            <a:pPr lvl="1">
              <a:lnSpc>
                <a:spcPct val="100000"/>
              </a:lnSpc>
              <a:spcBef>
                <a:spcPts val="1200"/>
              </a:spcBef>
              <a:spcAft>
                <a:spcPts val="200"/>
              </a:spcAft>
            </a:pPr>
            <a:r>
              <a:rPr lang="en-GB" sz="1800" dirty="0"/>
              <a:t>E.g. complexity theories, systems theory according to Luhmann, etc.</a:t>
            </a:r>
          </a:p>
        </p:txBody>
      </p:sp>
      <p:sp>
        <p:nvSpPr>
          <p:cNvPr id="5" name="Datumsplatzhalter 4">
            <a:extLst>
              <a:ext uri="{FF2B5EF4-FFF2-40B4-BE49-F238E27FC236}">
                <a16:creationId xmlns:a16="http://schemas.microsoft.com/office/drawing/2014/main" id="{439E9307-9FEA-2259-5534-B9B9EB040391}"/>
              </a:ext>
            </a:extLst>
          </p:cNvPr>
          <p:cNvSpPr>
            <a:spLocks noGrp="1"/>
          </p:cNvSpPr>
          <p:nvPr>
            <p:ph type="dt" sz="half" idx="10"/>
          </p:nvPr>
        </p:nvSpPr>
        <p:spPr/>
        <p:txBody>
          <a:bodyPr/>
          <a:lstStyle/>
          <a:p>
            <a:r>
              <a:rPr lang="de-DE" dirty="0"/>
              <a:t>(Saunders et al., 2023:54)</a:t>
            </a:r>
          </a:p>
        </p:txBody>
      </p:sp>
      <p:sp>
        <p:nvSpPr>
          <p:cNvPr id="6" name="Fußzeilenplatzhalter 5">
            <a:extLst>
              <a:ext uri="{FF2B5EF4-FFF2-40B4-BE49-F238E27FC236}">
                <a16:creationId xmlns:a16="http://schemas.microsoft.com/office/drawing/2014/main" id="{95966349-13C1-0870-63AC-A7FE25A0A393}"/>
              </a:ext>
            </a:extLst>
          </p:cNvPr>
          <p:cNvSpPr>
            <a:spLocks noGrp="1"/>
          </p:cNvSpPr>
          <p:nvPr>
            <p:ph type="ftr" sz="quarter" idx="11"/>
          </p:nvPr>
        </p:nvSpPr>
        <p:spPr/>
        <p:txBody>
          <a:bodyPr/>
          <a:lstStyle/>
          <a:p>
            <a:r>
              <a:rPr lang="de-DE" dirty="0"/>
              <a:t>KMH | IL Scientific Method</a:t>
            </a:r>
          </a:p>
        </p:txBody>
      </p:sp>
      <p:pic>
        <p:nvPicPr>
          <p:cNvPr id="7" name="Content Placeholder 7">
            <a:extLst>
              <a:ext uri="{FF2B5EF4-FFF2-40B4-BE49-F238E27FC236}">
                <a16:creationId xmlns:a16="http://schemas.microsoft.com/office/drawing/2014/main" id="{0089BF40-757D-77C5-A17A-6ACB77B74E36}"/>
              </a:ext>
            </a:extLst>
          </p:cNvPr>
          <p:cNvPicPr>
            <a:picLocks noChangeAspect="1"/>
          </p:cNvPicPr>
          <p:nvPr/>
        </p:nvPicPr>
        <p:blipFill>
          <a:blip r:embed="rId2"/>
          <a:stretch>
            <a:fillRect/>
          </a:stretch>
        </p:blipFill>
        <p:spPr bwMode="gray">
          <a:xfrm>
            <a:off x="7899253" y="350700"/>
            <a:ext cx="3596747" cy="1534504"/>
          </a:xfrm>
          <a:prstGeom prst="rect">
            <a:avLst/>
          </a:prstGeom>
        </p:spPr>
      </p:pic>
    </p:spTree>
    <p:extLst>
      <p:ext uri="{BB962C8B-B14F-4D97-AF65-F5344CB8AC3E}">
        <p14:creationId xmlns:p14="http://schemas.microsoft.com/office/powerpoint/2010/main" val="166805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E644F95-EDA5-7919-57C6-37E6549B7D8C}"/>
              </a:ext>
            </a:extLst>
          </p:cNvPr>
          <p:cNvSpPr>
            <a:spLocks noGrp="1"/>
          </p:cNvSpPr>
          <p:nvPr>
            <p:ph type="sldNum" sz="quarter" idx="12"/>
          </p:nvPr>
        </p:nvSpPr>
        <p:spPr/>
        <p:txBody>
          <a:bodyPr/>
          <a:lstStyle/>
          <a:p>
            <a:fld id="{D836C0FE-70CA-4950-82D6-CF602CC2B770}" type="slidenum">
              <a:rPr lang="de-DE" smtClean="0"/>
              <a:t>16</a:t>
            </a:fld>
            <a:endParaRPr lang="de-DE" dirty="0"/>
          </a:p>
        </p:txBody>
      </p:sp>
      <p:sp>
        <p:nvSpPr>
          <p:cNvPr id="3" name="Titel 2">
            <a:extLst>
              <a:ext uri="{FF2B5EF4-FFF2-40B4-BE49-F238E27FC236}">
                <a16:creationId xmlns:a16="http://schemas.microsoft.com/office/drawing/2014/main" id="{83CD3281-EFA4-AEC3-5C67-783A29A64F71}"/>
              </a:ext>
            </a:extLst>
          </p:cNvPr>
          <p:cNvSpPr>
            <a:spLocks noGrp="1"/>
          </p:cNvSpPr>
          <p:nvPr>
            <p:ph type="title"/>
          </p:nvPr>
        </p:nvSpPr>
        <p:spPr/>
        <p:txBody>
          <a:bodyPr/>
          <a:lstStyle/>
          <a:p>
            <a:r>
              <a:rPr lang="en-GB" dirty="0"/>
              <a:t>The relationship between theories and hypotheses</a:t>
            </a:r>
          </a:p>
        </p:txBody>
      </p:sp>
      <p:sp>
        <p:nvSpPr>
          <p:cNvPr id="4" name="Inhaltsplatzhalter 3">
            <a:extLst>
              <a:ext uri="{FF2B5EF4-FFF2-40B4-BE49-F238E27FC236}">
                <a16:creationId xmlns:a16="http://schemas.microsoft.com/office/drawing/2014/main" id="{77F3E27D-5812-4645-E2F5-85FCEB1D3834}"/>
              </a:ext>
            </a:extLst>
          </p:cNvPr>
          <p:cNvSpPr>
            <a:spLocks noGrp="1"/>
          </p:cNvSpPr>
          <p:nvPr>
            <p:ph idx="1"/>
          </p:nvPr>
        </p:nvSpPr>
        <p:spPr>
          <a:xfrm>
            <a:off x="695325" y="1556793"/>
            <a:ext cx="9943178" cy="4607472"/>
          </a:xfrm>
        </p:spPr>
        <p:txBody>
          <a:bodyPr>
            <a:normAutofit/>
          </a:bodyPr>
          <a:lstStyle/>
          <a:p>
            <a:pPr>
              <a:lnSpc>
                <a:spcPct val="104000"/>
              </a:lnSpc>
              <a:spcBef>
                <a:spcPts val="600"/>
              </a:spcBef>
            </a:pPr>
            <a:r>
              <a:rPr lang="en-GB" sz="2800" b="1" dirty="0"/>
              <a:t>Theories need (hypo)theses:</a:t>
            </a:r>
          </a:p>
          <a:p>
            <a:pPr lvl="1">
              <a:lnSpc>
                <a:spcPct val="104000"/>
              </a:lnSpc>
              <a:spcBef>
                <a:spcPts val="600"/>
              </a:spcBef>
            </a:pPr>
            <a:r>
              <a:rPr lang="en-GB" sz="2800" dirty="0"/>
              <a:t>Theories of high complexity (e.g. Luhmann's systems theory) </a:t>
            </a:r>
            <a:br>
              <a:rPr lang="en-GB" sz="2800" dirty="0"/>
            </a:br>
            <a:r>
              <a:rPr lang="en-GB" sz="2800" dirty="0"/>
              <a:t>= usually not directly empirically testable</a:t>
            </a:r>
          </a:p>
          <a:p>
            <a:pPr lvl="1">
              <a:lnSpc>
                <a:spcPct val="104000"/>
              </a:lnSpc>
              <a:spcBef>
                <a:spcPts val="600"/>
              </a:spcBef>
            </a:pPr>
            <a:endParaRPr lang="en-GB" sz="900" dirty="0"/>
          </a:p>
          <a:p>
            <a:pPr lvl="1">
              <a:lnSpc>
                <a:spcPct val="104000"/>
              </a:lnSpc>
              <a:spcBef>
                <a:spcPts val="600"/>
              </a:spcBef>
              <a:buNone/>
            </a:pPr>
            <a:r>
              <a:rPr lang="en-GB" sz="2800" b="1" dirty="0">
                <a:solidFill>
                  <a:srgbClr val="E37823"/>
                </a:solidFill>
              </a:rPr>
              <a:t>👉 Transfer individual aspects of these theories into</a:t>
            </a:r>
            <a:br>
              <a:rPr lang="en-GB" sz="2800" b="1" dirty="0">
                <a:solidFill>
                  <a:srgbClr val="E37823"/>
                </a:solidFill>
              </a:rPr>
            </a:br>
            <a:r>
              <a:rPr lang="en-GB" sz="2800" b="1" dirty="0">
                <a:solidFill>
                  <a:srgbClr val="E37823"/>
                </a:solidFill>
              </a:rPr>
              <a:t>    (hypo)theses &amp; test them empirically</a:t>
            </a:r>
          </a:p>
        </p:txBody>
      </p:sp>
      <p:sp>
        <p:nvSpPr>
          <p:cNvPr id="5" name="Datumsplatzhalter 4">
            <a:extLst>
              <a:ext uri="{FF2B5EF4-FFF2-40B4-BE49-F238E27FC236}">
                <a16:creationId xmlns:a16="http://schemas.microsoft.com/office/drawing/2014/main" id="{E15DA0F0-E7D1-1AF4-933D-B18ABFA47CFC}"/>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6D7BD717-3103-D20E-52AE-4D456B9D4B9C}"/>
              </a:ext>
            </a:extLst>
          </p:cNvPr>
          <p:cNvSpPr>
            <a:spLocks noGrp="1"/>
          </p:cNvSpPr>
          <p:nvPr>
            <p:ph type="ftr" sz="quarter" idx="11"/>
          </p:nvPr>
        </p:nvSpPr>
        <p:spPr/>
        <p:txBody>
          <a:bodyPr/>
          <a:lstStyle/>
          <a:p>
            <a:r>
              <a:rPr lang="de-DE" dirty="0"/>
              <a:t>KMH | IL Scientific Method</a:t>
            </a:r>
          </a:p>
        </p:txBody>
      </p:sp>
    </p:spTree>
    <p:extLst>
      <p:ext uri="{BB962C8B-B14F-4D97-AF65-F5344CB8AC3E}">
        <p14:creationId xmlns:p14="http://schemas.microsoft.com/office/powerpoint/2010/main" val="3774641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C2D906F-6948-6104-17B8-FECEABE3062E}"/>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6A085F34-3923-4C91-4EEA-361AEEA1BF42}"/>
              </a:ext>
            </a:extLst>
          </p:cNvPr>
          <p:cNvSpPr>
            <a:spLocks noGrp="1"/>
          </p:cNvSpPr>
          <p:nvPr>
            <p:ph type="title"/>
          </p:nvPr>
        </p:nvSpPr>
        <p:spPr/>
        <p:txBody>
          <a:bodyPr/>
          <a:lstStyle/>
          <a:p>
            <a:r>
              <a:rPr lang="en-GB" dirty="0"/>
              <a:t>Conclusion on Building Blocks</a:t>
            </a:r>
          </a:p>
        </p:txBody>
      </p:sp>
      <p:sp>
        <p:nvSpPr>
          <p:cNvPr id="8" name="Inhaltsplatzhalter 7">
            <a:extLst>
              <a:ext uri="{FF2B5EF4-FFF2-40B4-BE49-F238E27FC236}">
                <a16:creationId xmlns:a16="http://schemas.microsoft.com/office/drawing/2014/main" id="{D601006A-C499-D90F-4171-C4BB0058CAEF}"/>
              </a:ext>
            </a:extLst>
          </p:cNvPr>
          <p:cNvSpPr>
            <a:spLocks noGrp="1"/>
          </p:cNvSpPr>
          <p:nvPr>
            <p:ph idx="1"/>
          </p:nvPr>
        </p:nvSpPr>
        <p:spPr>
          <a:xfrm>
            <a:off x="695325" y="1181100"/>
            <a:ext cx="8860156" cy="4983165"/>
          </a:xfrm>
        </p:spPr>
        <p:txBody>
          <a:bodyPr>
            <a:normAutofit/>
          </a:bodyPr>
          <a:lstStyle/>
          <a:p>
            <a:pPr algn="l">
              <a:spcAft>
                <a:spcPts val="1700"/>
              </a:spcAft>
            </a:pPr>
            <a:r>
              <a:rPr lang="en-US" sz="2400" b="0" i="0" dirty="0">
                <a:solidFill>
                  <a:srgbClr val="3C3C3C"/>
                </a:solidFill>
                <a:effectLst/>
                <a:latin typeface="Droid Serif"/>
              </a:rPr>
              <a:t>A </a:t>
            </a:r>
            <a:r>
              <a:rPr lang="en-US" sz="2400" b="1" i="0" dirty="0">
                <a:solidFill>
                  <a:srgbClr val="3C3C3C"/>
                </a:solidFill>
                <a:effectLst/>
                <a:latin typeface="Droid Serif"/>
              </a:rPr>
              <a:t>statement</a:t>
            </a:r>
            <a:r>
              <a:rPr lang="en-US" sz="2400" b="0" i="0" dirty="0">
                <a:solidFill>
                  <a:srgbClr val="3C3C3C"/>
                </a:solidFill>
                <a:effectLst/>
                <a:latin typeface="Droid Serif"/>
              </a:rPr>
              <a:t> can be either true or false</a:t>
            </a:r>
          </a:p>
          <a:p>
            <a:pPr>
              <a:spcAft>
                <a:spcPts val="1700"/>
              </a:spcAft>
            </a:pPr>
            <a:r>
              <a:rPr lang="en-US" sz="2400" dirty="0">
                <a:solidFill>
                  <a:srgbClr val="3C3C3C"/>
                </a:solidFill>
                <a:latin typeface="Droid Serif"/>
              </a:rPr>
              <a:t>A </a:t>
            </a:r>
            <a:r>
              <a:rPr lang="en-US" sz="2400" b="1" dirty="0">
                <a:solidFill>
                  <a:srgbClr val="3C3C3C"/>
                </a:solidFill>
                <a:latin typeface="Droid Serif"/>
              </a:rPr>
              <a:t>thesis</a:t>
            </a:r>
            <a:r>
              <a:rPr lang="en-US" sz="2400" dirty="0">
                <a:solidFill>
                  <a:srgbClr val="3C3C3C"/>
                </a:solidFill>
                <a:latin typeface="Droid Serif"/>
              </a:rPr>
              <a:t> consists of assertions that "require substantiation“</a:t>
            </a:r>
            <a:endParaRPr lang="en-US" sz="2400" b="0" i="0" dirty="0">
              <a:solidFill>
                <a:srgbClr val="3C3C3C"/>
              </a:solidFill>
              <a:effectLst/>
              <a:latin typeface="Droid Serif"/>
            </a:endParaRPr>
          </a:p>
          <a:p>
            <a:pPr algn="l">
              <a:spcAft>
                <a:spcPts val="1700"/>
              </a:spcAft>
            </a:pPr>
            <a:r>
              <a:rPr lang="en-US" sz="2400" b="0" i="0" dirty="0">
                <a:solidFill>
                  <a:srgbClr val="3C3C3C"/>
                </a:solidFill>
                <a:effectLst/>
                <a:latin typeface="Droid Serif"/>
              </a:rPr>
              <a:t>A </a:t>
            </a:r>
            <a:r>
              <a:rPr lang="en-US" sz="2400" b="1" i="0" dirty="0">
                <a:solidFill>
                  <a:srgbClr val="3C3C3C"/>
                </a:solidFill>
                <a:effectLst/>
                <a:latin typeface="Droid Serif"/>
              </a:rPr>
              <a:t>hypothesis</a:t>
            </a:r>
            <a:r>
              <a:rPr lang="en-US" sz="2400" b="0" i="0" dirty="0">
                <a:solidFill>
                  <a:srgbClr val="3C3C3C"/>
                </a:solidFill>
                <a:effectLst/>
                <a:latin typeface="Droid Serif"/>
              </a:rPr>
              <a:t> assumes a relationship between two variables</a:t>
            </a:r>
          </a:p>
          <a:p>
            <a:pPr algn="l">
              <a:spcAft>
                <a:spcPts val="1700"/>
              </a:spcAft>
            </a:pPr>
            <a:r>
              <a:rPr lang="en-US" sz="2400" b="0" i="0" dirty="0">
                <a:solidFill>
                  <a:srgbClr val="3C3C3C"/>
                </a:solidFill>
                <a:effectLst/>
                <a:latin typeface="Droid Serif"/>
              </a:rPr>
              <a:t>A </a:t>
            </a:r>
            <a:r>
              <a:rPr lang="en-US" sz="2400" b="1" i="0" dirty="0">
                <a:solidFill>
                  <a:srgbClr val="3C3C3C"/>
                </a:solidFill>
                <a:effectLst/>
                <a:latin typeface="Droid Serif"/>
              </a:rPr>
              <a:t>theory</a:t>
            </a:r>
            <a:r>
              <a:rPr lang="en-US" sz="2400" b="0" i="0" dirty="0">
                <a:solidFill>
                  <a:srgbClr val="3C3C3C"/>
                </a:solidFill>
                <a:effectLst/>
                <a:latin typeface="Droid Serif"/>
              </a:rPr>
              <a:t> are assumptions about causal relationships between several variables</a:t>
            </a:r>
            <a:endParaRPr lang="en-GB" sz="2400" b="1" i="0" dirty="0">
              <a:solidFill>
                <a:srgbClr val="3C3C3C"/>
              </a:solidFill>
              <a:effectLst/>
              <a:latin typeface="Droid Serif"/>
            </a:endParaRPr>
          </a:p>
        </p:txBody>
      </p:sp>
      <p:sp>
        <p:nvSpPr>
          <p:cNvPr id="6" name="Datumsplatzhalter 5">
            <a:extLst>
              <a:ext uri="{FF2B5EF4-FFF2-40B4-BE49-F238E27FC236}">
                <a16:creationId xmlns:a16="http://schemas.microsoft.com/office/drawing/2014/main" id="{02FBE44D-5970-AF67-D5CE-62ED00F0CD69}"/>
              </a:ext>
            </a:extLst>
          </p:cNvPr>
          <p:cNvSpPr>
            <a:spLocks noGrp="1"/>
          </p:cNvSpPr>
          <p:nvPr>
            <p:ph type="dt" sz="half" idx="10"/>
          </p:nvPr>
        </p:nvSpPr>
        <p:spPr/>
        <p:txBody>
          <a:bodyPr/>
          <a:lstStyle/>
          <a:p>
            <a:endParaRPr lang="en-GB" dirty="0"/>
          </a:p>
        </p:txBody>
      </p:sp>
      <p:sp>
        <p:nvSpPr>
          <p:cNvPr id="7" name="Fußzeilenplatzhalter 6">
            <a:extLst>
              <a:ext uri="{FF2B5EF4-FFF2-40B4-BE49-F238E27FC236}">
                <a16:creationId xmlns:a16="http://schemas.microsoft.com/office/drawing/2014/main" id="{0F32219C-86E4-E177-10BC-9E1E6E03D9A0}"/>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793676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48A2C18-CA74-D0D5-8CD4-A791EFF01D2F}"/>
              </a:ext>
            </a:extLst>
          </p:cNvPr>
          <p:cNvSpPr>
            <a:spLocks noGrp="1"/>
          </p:cNvSpPr>
          <p:nvPr>
            <p:ph type="title"/>
          </p:nvPr>
        </p:nvSpPr>
        <p:spPr/>
        <p:txBody>
          <a:bodyPr/>
          <a:lstStyle/>
          <a:p>
            <a:r>
              <a:rPr lang="en-GB" dirty="0"/>
              <a:t>Logic</a:t>
            </a:r>
            <a:br>
              <a:rPr lang="en-GB" dirty="0"/>
            </a:br>
            <a:r>
              <a:rPr lang="en-GB" dirty="0"/>
              <a:t>of</a:t>
            </a:r>
            <a:br>
              <a:rPr lang="en-GB" dirty="0"/>
            </a:br>
            <a:r>
              <a:rPr lang="en-GB" dirty="0"/>
              <a:t>logic</a:t>
            </a:r>
          </a:p>
        </p:txBody>
      </p:sp>
      <p:sp>
        <p:nvSpPr>
          <p:cNvPr id="2" name="Foliennummernplatzhalter 1">
            <a:extLst>
              <a:ext uri="{FF2B5EF4-FFF2-40B4-BE49-F238E27FC236}">
                <a16:creationId xmlns:a16="http://schemas.microsoft.com/office/drawing/2014/main" id="{49A739D7-A509-CFA9-89CC-558C32B189C9}"/>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18</a:t>
            </a:fld>
            <a:endParaRPr lang="en-GB" dirty="0"/>
          </a:p>
        </p:txBody>
      </p:sp>
      <p:sp>
        <p:nvSpPr>
          <p:cNvPr id="6" name="Fußzeilenplatzhalter 5">
            <a:extLst>
              <a:ext uri="{FF2B5EF4-FFF2-40B4-BE49-F238E27FC236}">
                <a16:creationId xmlns:a16="http://schemas.microsoft.com/office/drawing/2014/main" id="{AAED102A-6F56-BE75-0BBB-DB386C245860}"/>
              </a:ext>
            </a:extLst>
          </p:cNvPr>
          <p:cNvSpPr>
            <a:spLocks noGrp="1"/>
          </p:cNvSpPr>
          <p:nvPr>
            <p:ph type="ftr" sz="quarter" idx="4294967295"/>
          </p:nvPr>
        </p:nvSpPr>
        <p:spPr>
          <a:xfrm>
            <a:off x="0" y="6438900"/>
            <a:ext cx="5113338" cy="144463"/>
          </a:xfrm>
        </p:spPr>
        <p:txBody>
          <a:bodyPr/>
          <a:lstStyle/>
          <a:p>
            <a:r>
              <a:rPr lang="en-GB" dirty="0"/>
              <a:t>KMH | IL Scientific Method</a:t>
            </a:r>
          </a:p>
        </p:txBody>
      </p:sp>
    </p:spTree>
    <p:extLst>
      <p:ext uri="{BB962C8B-B14F-4D97-AF65-F5344CB8AC3E}">
        <p14:creationId xmlns:p14="http://schemas.microsoft.com/office/powerpoint/2010/main" val="3838652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B1A4FD61-894F-AAB4-4D31-F82DB2304F0C}"/>
              </a:ext>
            </a:extLst>
          </p:cNvPr>
          <p:cNvSpPr>
            <a:spLocks noGrp="1"/>
          </p:cNvSpPr>
          <p:nvPr>
            <p:ph type="title"/>
          </p:nvPr>
        </p:nvSpPr>
        <p:spPr/>
        <p:txBody>
          <a:bodyPr/>
          <a:lstStyle/>
          <a:p>
            <a:r>
              <a:rPr lang="en-GB" dirty="0"/>
              <a:t>Logic?</a:t>
            </a:r>
          </a:p>
        </p:txBody>
      </p:sp>
      <p:sp>
        <p:nvSpPr>
          <p:cNvPr id="9" name="Inhaltsplatzhalter 8">
            <a:extLst>
              <a:ext uri="{FF2B5EF4-FFF2-40B4-BE49-F238E27FC236}">
                <a16:creationId xmlns:a16="http://schemas.microsoft.com/office/drawing/2014/main" id="{9E8B420E-8F2D-5773-F68A-360D07B8C2F6}"/>
              </a:ext>
            </a:extLst>
          </p:cNvPr>
          <p:cNvSpPr>
            <a:spLocks noGrp="1"/>
          </p:cNvSpPr>
          <p:nvPr>
            <p:ph idx="1"/>
          </p:nvPr>
        </p:nvSpPr>
        <p:spPr>
          <a:xfrm>
            <a:off x="695324" y="1428777"/>
            <a:ext cx="10800675" cy="4607472"/>
          </a:xfrm>
        </p:spPr>
        <p:txBody>
          <a:bodyPr>
            <a:normAutofit fontScale="92500"/>
          </a:bodyPr>
          <a:lstStyle/>
          <a:p>
            <a:pPr marL="0" indent="0" algn="ctr">
              <a:buNone/>
            </a:pPr>
            <a:r>
              <a:rPr lang="en-GB" sz="28700" dirty="0"/>
              <a:t>🤔</a:t>
            </a:r>
          </a:p>
        </p:txBody>
      </p:sp>
      <p:sp>
        <p:nvSpPr>
          <p:cNvPr id="10" name="Datumsplatzhalter 9">
            <a:extLst>
              <a:ext uri="{FF2B5EF4-FFF2-40B4-BE49-F238E27FC236}">
                <a16:creationId xmlns:a16="http://schemas.microsoft.com/office/drawing/2014/main" id="{F0B7B792-58AB-7E59-6E15-DB612076F562}"/>
              </a:ext>
            </a:extLst>
          </p:cNvPr>
          <p:cNvSpPr>
            <a:spLocks noGrp="1"/>
          </p:cNvSpPr>
          <p:nvPr>
            <p:ph type="dt" sz="half" idx="10"/>
          </p:nvPr>
        </p:nvSpPr>
        <p:spPr/>
        <p:txBody>
          <a:bodyPr/>
          <a:lstStyle/>
          <a:p>
            <a:endParaRPr lang="en-GB" dirty="0"/>
          </a:p>
        </p:txBody>
      </p:sp>
      <p:sp>
        <p:nvSpPr>
          <p:cNvPr id="11" name="Fußzeilenplatzhalter 10">
            <a:extLst>
              <a:ext uri="{FF2B5EF4-FFF2-40B4-BE49-F238E27FC236}">
                <a16:creationId xmlns:a16="http://schemas.microsoft.com/office/drawing/2014/main" id="{9E7F9CE1-6F38-374F-891F-4D25EA02D500}"/>
              </a:ext>
            </a:extLst>
          </p:cNvPr>
          <p:cNvSpPr>
            <a:spLocks noGrp="1"/>
          </p:cNvSpPr>
          <p:nvPr>
            <p:ph type="ftr" sz="quarter" idx="11"/>
          </p:nvPr>
        </p:nvSpPr>
        <p:spPr/>
        <p:txBody>
          <a:bodyPr/>
          <a:lstStyle/>
          <a:p>
            <a:r>
              <a:rPr lang="en-GB" dirty="0"/>
              <a:t>KMH | IL Scientific Method</a:t>
            </a:r>
          </a:p>
        </p:txBody>
      </p:sp>
      <p:sp>
        <p:nvSpPr>
          <p:cNvPr id="12" name="Foliennummernplatzhalter 11">
            <a:extLst>
              <a:ext uri="{FF2B5EF4-FFF2-40B4-BE49-F238E27FC236}">
                <a16:creationId xmlns:a16="http://schemas.microsoft.com/office/drawing/2014/main" id="{B9DC963F-A1DB-416F-7C16-91B7BD875B6F}"/>
              </a:ext>
            </a:extLst>
          </p:cNvPr>
          <p:cNvSpPr>
            <a:spLocks noGrp="1"/>
          </p:cNvSpPr>
          <p:nvPr>
            <p:ph type="sldNum" sz="quarter" idx="12"/>
          </p:nvPr>
        </p:nvSpPr>
        <p:spPr/>
        <p:txBody>
          <a:bodyPr/>
          <a:lstStyle/>
          <a:p>
            <a:fld id="{D836C0FE-70CA-4950-82D6-CF602CC2B770}" type="slidenum">
              <a:rPr lang="en-GB" smtClean="0"/>
              <a:t>19</a:t>
            </a:fld>
            <a:endParaRPr lang="en-GB" dirty="0"/>
          </a:p>
        </p:txBody>
      </p:sp>
    </p:spTree>
    <p:extLst>
      <p:ext uri="{BB962C8B-B14F-4D97-AF65-F5344CB8AC3E}">
        <p14:creationId xmlns:p14="http://schemas.microsoft.com/office/powerpoint/2010/main" val="2984082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C2D906F-6948-6104-17B8-FECEABE3062E}"/>
              </a:ext>
            </a:extLst>
          </p:cNvPr>
          <p:cNvSpPr>
            <a:spLocks noGrp="1"/>
          </p:cNvSpPr>
          <p:nvPr>
            <p:ph type="sldNum" sz="quarter" idx="12"/>
          </p:nvPr>
        </p:nvSpPr>
        <p:spPr/>
        <p:txBody>
          <a:bodyPr/>
          <a:lstStyle/>
          <a:p>
            <a:fld id="{D836C0FE-70CA-4950-82D6-CF602CC2B770}" type="slidenum">
              <a:rPr lang="en-GB" smtClean="0"/>
              <a:t>2</a:t>
            </a:fld>
            <a:endParaRPr lang="en-GB"/>
          </a:p>
        </p:txBody>
      </p:sp>
      <p:sp>
        <p:nvSpPr>
          <p:cNvPr id="3" name="Titel 2">
            <a:extLst>
              <a:ext uri="{FF2B5EF4-FFF2-40B4-BE49-F238E27FC236}">
                <a16:creationId xmlns:a16="http://schemas.microsoft.com/office/drawing/2014/main" id="{6A085F34-3923-4C91-4EEA-361AEEA1BF42}"/>
              </a:ext>
            </a:extLst>
          </p:cNvPr>
          <p:cNvSpPr>
            <a:spLocks noGrp="1"/>
          </p:cNvSpPr>
          <p:nvPr>
            <p:ph type="title"/>
          </p:nvPr>
        </p:nvSpPr>
        <p:spPr/>
        <p:txBody>
          <a:bodyPr/>
          <a:lstStyle/>
          <a:p>
            <a:r>
              <a:rPr lang="en-GB" dirty="0"/>
              <a:t>Looking Back</a:t>
            </a:r>
          </a:p>
        </p:txBody>
      </p:sp>
      <p:sp>
        <p:nvSpPr>
          <p:cNvPr id="8" name="Inhaltsplatzhalter 7">
            <a:extLst>
              <a:ext uri="{FF2B5EF4-FFF2-40B4-BE49-F238E27FC236}">
                <a16:creationId xmlns:a16="http://schemas.microsoft.com/office/drawing/2014/main" id="{D601006A-C499-D90F-4171-C4BB0058CAEF}"/>
              </a:ext>
            </a:extLst>
          </p:cNvPr>
          <p:cNvSpPr>
            <a:spLocks noGrp="1"/>
          </p:cNvSpPr>
          <p:nvPr>
            <p:ph idx="1"/>
          </p:nvPr>
        </p:nvSpPr>
        <p:spPr/>
        <p:txBody>
          <a:bodyPr>
            <a:normAutofit/>
          </a:bodyPr>
          <a:lstStyle/>
          <a:p>
            <a:pPr algn="l">
              <a:spcAft>
                <a:spcPts val="1200"/>
              </a:spcAft>
            </a:pPr>
            <a:r>
              <a:rPr lang="en-GB" b="1" i="0">
                <a:solidFill>
                  <a:srgbClr val="3C3C3C"/>
                </a:solidFill>
                <a:effectLst/>
                <a:latin typeface="Droid Serif"/>
              </a:rPr>
              <a:t>Science is … </a:t>
            </a:r>
            <a:r>
              <a:rPr lang="en-GB" b="0" i="0">
                <a:solidFill>
                  <a:srgbClr val="3C3C3C"/>
                </a:solidFill>
                <a:effectLst/>
                <a:latin typeface="Droid Serif"/>
              </a:rPr>
              <a:t>the pursuit and application of knowledge and understanding of the natural and social world following a systematic methodology based on evidence</a:t>
            </a:r>
          </a:p>
          <a:p>
            <a:pPr algn="l">
              <a:spcAft>
                <a:spcPts val="1200"/>
              </a:spcAft>
            </a:pPr>
            <a:r>
              <a:rPr lang="en-GB" b="0" i="0">
                <a:solidFill>
                  <a:srgbClr val="3C3C3C"/>
                </a:solidFill>
                <a:effectLst/>
                <a:latin typeface="Droid Serif"/>
              </a:rPr>
              <a:t>… a </a:t>
            </a:r>
            <a:r>
              <a:rPr lang="en-GB" b="1" i="0">
                <a:solidFill>
                  <a:srgbClr val="3C3C3C"/>
                </a:solidFill>
                <a:effectLst/>
                <a:latin typeface="Droid Serif"/>
              </a:rPr>
              <a:t>process</a:t>
            </a:r>
            <a:r>
              <a:rPr lang="en-GB" b="0" i="0">
                <a:solidFill>
                  <a:srgbClr val="3C3C3C"/>
                </a:solidFill>
                <a:effectLst/>
                <a:latin typeface="Droid Serif"/>
              </a:rPr>
              <a:t> 👉 „the“ scientific method</a:t>
            </a:r>
          </a:p>
          <a:p>
            <a:pPr lvl="1">
              <a:spcAft>
                <a:spcPts val="1200"/>
              </a:spcAft>
            </a:pPr>
            <a:r>
              <a:rPr lang="en-GB" b="0" i="0">
                <a:solidFill>
                  <a:srgbClr val="3C3C3C"/>
                </a:solidFill>
                <a:effectLst/>
                <a:latin typeface="Droid Serif"/>
              </a:rPr>
              <a:t>quality criteria: Validity, reproducibility, reliability, honesty etc.</a:t>
            </a:r>
          </a:p>
          <a:p>
            <a:pPr algn="l">
              <a:spcAft>
                <a:spcPts val="1200"/>
              </a:spcAft>
            </a:pPr>
            <a:r>
              <a:rPr lang="en-GB" b="0" i="0">
                <a:solidFill>
                  <a:srgbClr val="3C3C3C"/>
                </a:solidFill>
                <a:effectLst/>
                <a:latin typeface="Droid Serif"/>
              </a:rPr>
              <a:t>… a </a:t>
            </a:r>
            <a:r>
              <a:rPr lang="en-GB" b="1" i="0">
                <a:solidFill>
                  <a:srgbClr val="3C3C3C"/>
                </a:solidFill>
                <a:effectLst/>
                <a:latin typeface="Droid Serif"/>
              </a:rPr>
              <a:t>body of knowledge</a:t>
            </a:r>
          </a:p>
          <a:p>
            <a:pPr algn="l">
              <a:spcAft>
                <a:spcPts val="1200"/>
              </a:spcAft>
            </a:pPr>
            <a:r>
              <a:rPr lang="en-GB" b="0" i="0">
                <a:solidFill>
                  <a:srgbClr val="3C3C3C"/>
                </a:solidFill>
                <a:effectLst/>
                <a:latin typeface="Droid Serif"/>
              </a:rPr>
              <a:t>… a </a:t>
            </a:r>
            <a:r>
              <a:rPr lang="en-GB" b="1" i="0">
                <a:solidFill>
                  <a:srgbClr val="3C3C3C"/>
                </a:solidFill>
                <a:effectLst/>
                <a:latin typeface="Droid Serif"/>
              </a:rPr>
              <a:t>social institution</a:t>
            </a:r>
          </a:p>
          <a:p>
            <a:pPr algn="l">
              <a:spcAft>
                <a:spcPts val="1200"/>
              </a:spcAft>
            </a:pPr>
            <a:r>
              <a:rPr lang="en-GB">
                <a:solidFill>
                  <a:srgbClr val="3C3C3C"/>
                </a:solidFill>
                <a:latin typeface="Droid Serif"/>
              </a:rPr>
              <a:t>It can be conducted </a:t>
            </a:r>
            <a:r>
              <a:rPr lang="en-GB" b="1">
                <a:solidFill>
                  <a:srgbClr val="3C3C3C"/>
                </a:solidFill>
                <a:latin typeface="Droid Serif"/>
              </a:rPr>
              <a:t>disciplinary or interdisciplinary.</a:t>
            </a:r>
            <a:endParaRPr lang="en-GB" b="1" i="0">
              <a:solidFill>
                <a:srgbClr val="3C3C3C"/>
              </a:solidFill>
              <a:effectLst/>
              <a:latin typeface="Droid Serif"/>
            </a:endParaRPr>
          </a:p>
          <a:p>
            <a:pPr algn="l">
              <a:spcAft>
                <a:spcPts val="1200"/>
              </a:spcAft>
            </a:pPr>
            <a:endParaRPr lang="en-GB" b="1" i="0">
              <a:solidFill>
                <a:srgbClr val="3C3C3C"/>
              </a:solidFill>
              <a:effectLst/>
              <a:latin typeface="Droid Serif"/>
            </a:endParaRPr>
          </a:p>
        </p:txBody>
      </p:sp>
      <p:sp>
        <p:nvSpPr>
          <p:cNvPr id="6" name="Datumsplatzhalter 5">
            <a:extLst>
              <a:ext uri="{FF2B5EF4-FFF2-40B4-BE49-F238E27FC236}">
                <a16:creationId xmlns:a16="http://schemas.microsoft.com/office/drawing/2014/main" id="{02FBE44D-5970-AF67-D5CE-62ED00F0CD69}"/>
              </a:ext>
            </a:extLst>
          </p:cNvPr>
          <p:cNvSpPr>
            <a:spLocks noGrp="1"/>
          </p:cNvSpPr>
          <p:nvPr>
            <p:ph type="dt" sz="half" idx="10"/>
          </p:nvPr>
        </p:nvSpPr>
        <p:spPr/>
        <p:txBody>
          <a:bodyPr/>
          <a:lstStyle/>
          <a:p>
            <a:endParaRPr lang="en-GB"/>
          </a:p>
        </p:txBody>
      </p:sp>
      <p:sp>
        <p:nvSpPr>
          <p:cNvPr id="7" name="Fußzeilenplatzhalter 6">
            <a:extLst>
              <a:ext uri="{FF2B5EF4-FFF2-40B4-BE49-F238E27FC236}">
                <a16:creationId xmlns:a16="http://schemas.microsoft.com/office/drawing/2014/main" id="{0F32219C-86E4-E177-10BC-9E1E6E03D9A0}"/>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925080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B1A4FD61-894F-AAB4-4D31-F82DB2304F0C}"/>
              </a:ext>
            </a:extLst>
          </p:cNvPr>
          <p:cNvSpPr>
            <a:spLocks noGrp="1"/>
          </p:cNvSpPr>
          <p:nvPr>
            <p:ph type="title"/>
          </p:nvPr>
        </p:nvSpPr>
        <p:spPr/>
        <p:txBody>
          <a:bodyPr/>
          <a:lstStyle/>
          <a:p>
            <a:r>
              <a:rPr lang="en-GB" dirty="0"/>
              <a:t>Logical reasoning</a:t>
            </a:r>
          </a:p>
        </p:txBody>
      </p:sp>
      <p:sp>
        <p:nvSpPr>
          <p:cNvPr id="9" name="Inhaltsplatzhalter 8">
            <a:extLst>
              <a:ext uri="{FF2B5EF4-FFF2-40B4-BE49-F238E27FC236}">
                <a16:creationId xmlns:a16="http://schemas.microsoft.com/office/drawing/2014/main" id="{9E8B420E-8F2D-5773-F68A-360D07B8C2F6}"/>
              </a:ext>
            </a:extLst>
          </p:cNvPr>
          <p:cNvSpPr>
            <a:spLocks noGrp="1"/>
          </p:cNvSpPr>
          <p:nvPr>
            <p:ph idx="1"/>
          </p:nvPr>
        </p:nvSpPr>
        <p:spPr>
          <a:xfrm>
            <a:off x="695325" y="1556793"/>
            <a:ext cx="9491091" cy="4607472"/>
          </a:xfrm>
        </p:spPr>
        <p:txBody>
          <a:bodyPr>
            <a:normAutofit/>
          </a:bodyPr>
          <a:lstStyle/>
          <a:p>
            <a:pPr>
              <a:spcAft>
                <a:spcPts val="1800"/>
              </a:spcAft>
            </a:pPr>
            <a:r>
              <a:rPr lang="en-GB" b="1" dirty="0"/>
              <a:t>Deductive</a:t>
            </a:r>
          </a:p>
          <a:p>
            <a:pPr lvl="1">
              <a:spcAft>
                <a:spcPts val="1800"/>
              </a:spcAft>
            </a:pPr>
            <a:r>
              <a:rPr lang="en-GB" dirty="0"/>
              <a:t>Hypothesis → Forecast → Comparison with empirical data</a:t>
            </a:r>
          </a:p>
          <a:p>
            <a:pPr>
              <a:spcAft>
                <a:spcPts val="1800"/>
              </a:spcAft>
            </a:pPr>
            <a:r>
              <a:rPr lang="en-GB" b="1" dirty="0"/>
              <a:t>Inductive</a:t>
            </a:r>
          </a:p>
          <a:p>
            <a:pPr lvl="1">
              <a:spcAft>
                <a:spcPts val="1800"/>
              </a:spcAft>
            </a:pPr>
            <a:r>
              <a:rPr lang="en-GB" dirty="0"/>
              <a:t>Empirical observation  → Generalisation → Hypothesis</a:t>
            </a:r>
          </a:p>
          <a:p>
            <a:pPr>
              <a:spcAft>
                <a:spcPts val="1800"/>
              </a:spcAft>
            </a:pPr>
            <a:r>
              <a:rPr lang="en-GB" b="1" dirty="0"/>
              <a:t>Abductive</a:t>
            </a:r>
          </a:p>
          <a:p>
            <a:pPr lvl="1">
              <a:spcAft>
                <a:spcPts val="1800"/>
              </a:spcAft>
            </a:pPr>
            <a:r>
              <a:rPr lang="en-GB" dirty="0"/>
              <a:t>Empirical observation → possible explanations → selection of "best" explanation</a:t>
            </a:r>
          </a:p>
        </p:txBody>
      </p:sp>
      <p:sp>
        <p:nvSpPr>
          <p:cNvPr id="10" name="Datumsplatzhalter 9">
            <a:extLst>
              <a:ext uri="{FF2B5EF4-FFF2-40B4-BE49-F238E27FC236}">
                <a16:creationId xmlns:a16="http://schemas.microsoft.com/office/drawing/2014/main" id="{F0B7B792-58AB-7E59-6E15-DB612076F562}"/>
              </a:ext>
            </a:extLst>
          </p:cNvPr>
          <p:cNvSpPr>
            <a:spLocks noGrp="1"/>
          </p:cNvSpPr>
          <p:nvPr>
            <p:ph type="dt" sz="half" idx="10"/>
          </p:nvPr>
        </p:nvSpPr>
        <p:spPr/>
        <p:txBody>
          <a:bodyPr/>
          <a:lstStyle/>
          <a:p>
            <a:r>
              <a:rPr lang="en-GB" dirty="0"/>
              <a:t>(Lego, 2024)</a:t>
            </a:r>
          </a:p>
        </p:txBody>
      </p:sp>
      <p:sp>
        <p:nvSpPr>
          <p:cNvPr id="11" name="Fußzeilenplatzhalter 10">
            <a:extLst>
              <a:ext uri="{FF2B5EF4-FFF2-40B4-BE49-F238E27FC236}">
                <a16:creationId xmlns:a16="http://schemas.microsoft.com/office/drawing/2014/main" id="{9E7F9CE1-6F38-374F-891F-4D25EA02D500}"/>
              </a:ext>
            </a:extLst>
          </p:cNvPr>
          <p:cNvSpPr>
            <a:spLocks noGrp="1"/>
          </p:cNvSpPr>
          <p:nvPr>
            <p:ph type="ftr" sz="quarter" idx="11"/>
          </p:nvPr>
        </p:nvSpPr>
        <p:spPr/>
        <p:txBody>
          <a:bodyPr/>
          <a:lstStyle/>
          <a:p>
            <a:r>
              <a:rPr lang="en-GB" dirty="0"/>
              <a:t>KMH | IL Scientific Method</a:t>
            </a:r>
          </a:p>
        </p:txBody>
      </p:sp>
      <p:sp>
        <p:nvSpPr>
          <p:cNvPr id="12" name="Foliennummernplatzhalter 11">
            <a:extLst>
              <a:ext uri="{FF2B5EF4-FFF2-40B4-BE49-F238E27FC236}">
                <a16:creationId xmlns:a16="http://schemas.microsoft.com/office/drawing/2014/main" id="{B9DC963F-A1DB-416F-7C16-91B7BD875B6F}"/>
              </a:ext>
            </a:extLst>
          </p:cNvPr>
          <p:cNvSpPr>
            <a:spLocks noGrp="1"/>
          </p:cNvSpPr>
          <p:nvPr>
            <p:ph type="sldNum" sz="quarter" idx="12"/>
          </p:nvPr>
        </p:nvSpPr>
        <p:spPr/>
        <p:txBody>
          <a:bodyPr/>
          <a:lstStyle/>
          <a:p>
            <a:fld id="{D836C0FE-70CA-4950-82D6-CF602CC2B770}" type="slidenum">
              <a:rPr lang="en-GB" smtClean="0"/>
              <a:t>20</a:t>
            </a:fld>
            <a:endParaRPr lang="en-GB" dirty="0"/>
          </a:p>
        </p:txBody>
      </p:sp>
      <p:pic>
        <p:nvPicPr>
          <p:cNvPr id="2" name="Picture 8" descr="http://images.juedische-allgemeine.de/article/8587.jpg">
            <a:extLst>
              <a:ext uri="{FF2B5EF4-FFF2-40B4-BE49-F238E27FC236}">
                <a16:creationId xmlns:a16="http://schemas.microsoft.com/office/drawing/2014/main" id="{6F32D378-91DD-2771-8665-F14D9B65B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9913" y="274500"/>
            <a:ext cx="2538414" cy="12334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descr="http://www.kastner-oehler.at/lego-creator+-+fahrradladen+und+cafe%26%23039%3B-3-768_1024_75-6569449_3.jpg">
            <a:extLst>
              <a:ext uri="{FF2B5EF4-FFF2-40B4-BE49-F238E27FC236}">
                <a16:creationId xmlns:a16="http://schemas.microsoft.com/office/drawing/2014/main" id="{D02B3C55-8324-F117-6285-7B55F5FC1D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3" t="23031" r="8993" b="21573"/>
          <a:stretch/>
        </p:blipFill>
        <p:spPr bwMode="auto">
          <a:xfrm>
            <a:off x="9052544" y="2012044"/>
            <a:ext cx="2733151" cy="251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68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74BEFDE-5E9A-18E0-85C1-E24FF49ECDD1}"/>
              </a:ext>
            </a:extLst>
          </p:cNvPr>
          <p:cNvSpPr>
            <a:spLocks noGrp="1"/>
          </p:cNvSpPr>
          <p:nvPr>
            <p:ph type="sldNum" sz="quarter" idx="12"/>
          </p:nvPr>
        </p:nvSpPr>
        <p:spPr/>
        <p:txBody>
          <a:bodyPr/>
          <a:lstStyle/>
          <a:p>
            <a:fld id="{D836C0FE-70CA-4950-82D6-CF602CC2B770}" type="slidenum">
              <a:rPr lang="en-GB" smtClean="0"/>
              <a:t>21</a:t>
            </a:fld>
            <a:endParaRPr lang="en-GB" dirty="0"/>
          </a:p>
        </p:txBody>
      </p:sp>
      <p:sp>
        <p:nvSpPr>
          <p:cNvPr id="3" name="Titel 2">
            <a:extLst>
              <a:ext uri="{FF2B5EF4-FFF2-40B4-BE49-F238E27FC236}">
                <a16:creationId xmlns:a16="http://schemas.microsoft.com/office/drawing/2014/main" id="{32CD3A69-591A-5B0D-8101-C026D624A524}"/>
              </a:ext>
            </a:extLst>
          </p:cNvPr>
          <p:cNvSpPr>
            <a:spLocks noGrp="1"/>
          </p:cNvSpPr>
          <p:nvPr>
            <p:ph type="title"/>
          </p:nvPr>
        </p:nvSpPr>
        <p:spPr/>
        <p:txBody>
          <a:bodyPr/>
          <a:lstStyle/>
          <a:p>
            <a:r>
              <a:rPr lang="en-GB" dirty="0"/>
              <a:t>Deductive reasoning</a:t>
            </a:r>
          </a:p>
        </p:txBody>
      </p:sp>
      <p:sp>
        <p:nvSpPr>
          <p:cNvPr id="4" name="Inhaltsplatzhalter 3">
            <a:extLst>
              <a:ext uri="{FF2B5EF4-FFF2-40B4-BE49-F238E27FC236}">
                <a16:creationId xmlns:a16="http://schemas.microsoft.com/office/drawing/2014/main" id="{A0D298CD-A725-E323-2FE5-73AEDCAD52C4}"/>
              </a:ext>
            </a:extLst>
          </p:cNvPr>
          <p:cNvSpPr>
            <a:spLocks noGrp="1"/>
          </p:cNvSpPr>
          <p:nvPr>
            <p:ph idx="1"/>
          </p:nvPr>
        </p:nvSpPr>
        <p:spPr/>
        <p:txBody>
          <a:bodyPr>
            <a:normAutofit/>
          </a:bodyPr>
          <a:lstStyle/>
          <a:p>
            <a:pPr>
              <a:lnSpc>
                <a:spcPct val="100000"/>
              </a:lnSpc>
              <a:spcBef>
                <a:spcPts val="1200"/>
              </a:spcBef>
              <a:spcAft>
                <a:spcPts val="1000"/>
              </a:spcAft>
            </a:pPr>
            <a:r>
              <a:rPr lang="en-GB" sz="2400" b="1" dirty="0"/>
              <a:t>Conclusion from a law to the individual case</a:t>
            </a:r>
          </a:p>
          <a:p>
            <a:pPr>
              <a:lnSpc>
                <a:spcPct val="100000"/>
              </a:lnSpc>
              <a:spcBef>
                <a:spcPts val="1200"/>
              </a:spcBef>
              <a:spcAft>
                <a:spcPts val="1000"/>
              </a:spcAft>
            </a:pPr>
            <a:r>
              <a:rPr lang="en-GB" sz="2400" dirty="0"/>
              <a:t>Premises + boundary condition = conclusion</a:t>
            </a:r>
          </a:p>
          <a:p>
            <a:pPr lvl="1">
              <a:lnSpc>
                <a:spcPct val="100000"/>
              </a:lnSpc>
              <a:spcBef>
                <a:spcPts val="1200"/>
              </a:spcBef>
              <a:spcAft>
                <a:spcPts val="1000"/>
              </a:spcAft>
            </a:pPr>
            <a:r>
              <a:rPr lang="en-GB" sz="2200" dirty="0"/>
              <a:t>Premises: general statement</a:t>
            </a:r>
          </a:p>
          <a:p>
            <a:pPr lvl="1">
              <a:lnSpc>
                <a:spcPct val="100000"/>
              </a:lnSpc>
              <a:spcBef>
                <a:spcPts val="1200"/>
              </a:spcBef>
              <a:spcAft>
                <a:spcPts val="1000"/>
              </a:spcAft>
            </a:pPr>
            <a:r>
              <a:rPr lang="en-GB" sz="2200" dirty="0"/>
              <a:t>Boundary condition: </a:t>
            </a:r>
            <a:br>
              <a:rPr lang="en-GB" sz="2200" dirty="0"/>
            </a:br>
            <a:r>
              <a:rPr lang="en-GB" sz="2200" dirty="0"/>
              <a:t>Contextual information on scope of argument</a:t>
            </a:r>
          </a:p>
          <a:p>
            <a:pPr>
              <a:lnSpc>
                <a:spcPct val="100000"/>
              </a:lnSpc>
              <a:spcBef>
                <a:spcPts val="1200"/>
              </a:spcBef>
              <a:spcAft>
                <a:spcPts val="1000"/>
              </a:spcAft>
            </a:pPr>
            <a:r>
              <a:rPr lang="en-GB" sz="2400" b="1" dirty="0"/>
              <a:t>"Normal form" </a:t>
            </a:r>
            <a:r>
              <a:rPr lang="en-GB" sz="2400" dirty="0"/>
              <a:t>(Kuhn 1967) of scientific work</a:t>
            </a:r>
          </a:p>
          <a:p>
            <a:pPr>
              <a:lnSpc>
                <a:spcPct val="100000"/>
              </a:lnSpc>
              <a:spcBef>
                <a:spcPts val="1200"/>
              </a:spcBef>
              <a:spcAft>
                <a:spcPts val="1000"/>
              </a:spcAft>
            </a:pPr>
            <a:r>
              <a:rPr lang="en-GB" sz="2400" dirty="0">
                <a:solidFill>
                  <a:srgbClr val="E37823"/>
                </a:solidFill>
              </a:rPr>
              <a:t>Logically valid ≠ objectively true</a:t>
            </a:r>
          </a:p>
        </p:txBody>
      </p:sp>
      <p:sp>
        <p:nvSpPr>
          <p:cNvPr id="5" name="Datumsplatzhalter 4">
            <a:extLst>
              <a:ext uri="{FF2B5EF4-FFF2-40B4-BE49-F238E27FC236}">
                <a16:creationId xmlns:a16="http://schemas.microsoft.com/office/drawing/2014/main" id="{E3C6CB8E-5198-5B0B-99AA-1069D02F8DE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EE9F3E2-CC80-E34B-8A04-D46ABB803273}"/>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86943ADF-B7AD-251D-5A9E-E7FEB3F76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641" y="2256750"/>
            <a:ext cx="2680359" cy="3194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8114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Deduction in Action</a:t>
            </a:r>
          </a:p>
        </p:txBody>
      </p:sp>
      <p:sp>
        <p:nvSpPr>
          <p:cNvPr id="5" name="Inhaltsplatzhalter 4"/>
          <p:cNvSpPr>
            <a:spLocks noGrp="1"/>
          </p:cNvSpPr>
          <p:nvPr>
            <p:ph idx="1"/>
          </p:nvPr>
        </p:nvSpPr>
        <p:spPr>
          <a:xfrm>
            <a:off x="695324" y="1556793"/>
            <a:ext cx="4092575" cy="4607472"/>
          </a:xfrm>
        </p:spPr>
        <p:txBody>
          <a:bodyPr>
            <a:normAutofit/>
          </a:bodyPr>
          <a:lstStyle/>
          <a:p>
            <a:pPr marL="0" indent="0">
              <a:buNone/>
            </a:pPr>
            <a:r>
              <a:rPr lang="en-GB" b="1" dirty="0"/>
              <a:t>Hempel-Oppenheim-Scheme:</a:t>
            </a:r>
          </a:p>
          <a:p>
            <a:r>
              <a:rPr lang="en-GB" dirty="0"/>
              <a:t>Popper's approach </a:t>
            </a:r>
            <a:br>
              <a:rPr lang="en-GB" dirty="0"/>
            </a:br>
            <a:r>
              <a:rPr lang="en-GB" dirty="0"/>
              <a:t>to the development </a:t>
            </a:r>
            <a:br>
              <a:rPr lang="en-GB" dirty="0"/>
            </a:br>
            <a:r>
              <a:rPr lang="en-GB" dirty="0"/>
              <a:t>of a theory or hypothesis</a:t>
            </a:r>
          </a:p>
          <a:p>
            <a:endParaRPr lang="en-GB" dirty="0"/>
          </a:p>
          <a:p>
            <a:pPr marL="0" indent="0">
              <a:buNone/>
            </a:pPr>
            <a:r>
              <a:rPr lang="en-GB" dirty="0"/>
              <a:t>👉 DEDUCTIVE-nomological</a:t>
            </a:r>
            <a:br>
              <a:rPr lang="en-GB" dirty="0"/>
            </a:br>
            <a:r>
              <a:rPr lang="en-GB" dirty="0"/>
              <a:t>       research perspective</a:t>
            </a:r>
          </a:p>
        </p:txBody>
      </p:sp>
      <p:sp>
        <p:nvSpPr>
          <p:cNvPr id="2" name="Rechteck 1"/>
          <p:cNvSpPr/>
          <p:nvPr/>
        </p:nvSpPr>
        <p:spPr>
          <a:xfrm>
            <a:off x="7606168" y="2276872"/>
            <a:ext cx="2111475" cy="369332"/>
          </a:xfrm>
          <a:prstGeom prst="rect">
            <a:avLst/>
          </a:prstGeom>
          <a:ln w="28575">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wrap="none" rtlCol="0" anchor="ctr">
            <a:spAutoFit/>
          </a:bodyPr>
          <a:lstStyle/>
          <a:p>
            <a:pPr algn="ctr"/>
            <a:r>
              <a:rPr lang="en-GB" dirty="0"/>
              <a:t>Theory / Hypothesis</a:t>
            </a:r>
          </a:p>
        </p:txBody>
      </p:sp>
      <p:sp>
        <p:nvSpPr>
          <p:cNvPr id="25" name="Rechteck 24"/>
          <p:cNvSpPr/>
          <p:nvPr/>
        </p:nvSpPr>
        <p:spPr>
          <a:xfrm>
            <a:off x="7655026" y="3140970"/>
            <a:ext cx="2013756" cy="646331"/>
          </a:xfrm>
          <a:prstGeom prst="rect">
            <a:avLst/>
          </a:prstGeom>
          <a:ln w="28575">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wrap="none" rtlCol="0" anchor="ctr">
            <a:spAutoFit/>
          </a:bodyPr>
          <a:lstStyle/>
          <a:p>
            <a:pPr algn="ctr"/>
            <a:r>
              <a:rPr lang="en-GB" dirty="0"/>
              <a:t>Verification of the </a:t>
            </a:r>
            <a:br>
              <a:rPr lang="en-GB" dirty="0"/>
            </a:br>
            <a:r>
              <a:rPr lang="en-GB" dirty="0"/>
              <a:t>theory / hypothesis</a:t>
            </a:r>
          </a:p>
        </p:txBody>
      </p:sp>
      <p:sp>
        <p:nvSpPr>
          <p:cNvPr id="26" name="Rechteck 25"/>
          <p:cNvSpPr/>
          <p:nvPr/>
        </p:nvSpPr>
        <p:spPr>
          <a:xfrm>
            <a:off x="6945606" y="4651395"/>
            <a:ext cx="1334020" cy="369332"/>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nchor="ctr">
            <a:spAutoFit/>
          </a:bodyPr>
          <a:lstStyle/>
          <a:p>
            <a:pPr algn="ctr"/>
            <a:r>
              <a:rPr lang="en-GB" b="1" dirty="0"/>
              <a:t>Falsification</a:t>
            </a:r>
          </a:p>
        </p:txBody>
      </p:sp>
      <p:sp>
        <p:nvSpPr>
          <p:cNvPr id="28" name="Rechteck 27"/>
          <p:cNvSpPr/>
          <p:nvPr/>
        </p:nvSpPr>
        <p:spPr>
          <a:xfrm>
            <a:off x="8278594" y="5589241"/>
            <a:ext cx="2878097" cy="646331"/>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wrap="none" rtlCol="0" anchor="ctr">
            <a:spAutoFit/>
          </a:bodyPr>
          <a:lstStyle/>
          <a:p>
            <a:pPr algn="ctr"/>
            <a:r>
              <a:rPr lang="en-GB" b="1" dirty="0"/>
              <a:t>Preliminary confirmation of </a:t>
            </a:r>
            <a:br>
              <a:rPr lang="en-GB" b="1" dirty="0"/>
            </a:br>
            <a:r>
              <a:rPr lang="en-GB" b="1" dirty="0"/>
              <a:t>the theory / hypothesis</a:t>
            </a:r>
          </a:p>
        </p:txBody>
      </p:sp>
      <p:sp>
        <p:nvSpPr>
          <p:cNvPr id="29" name="Rechteck 28"/>
          <p:cNvSpPr/>
          <p:nvPr/>
        </p:nvSpPr>
        <p:spPr>
          <a:xfrm>
            <a:off x="5067077" y="3140969"/>
            <a:ext cx="1562223" cy="646331"/>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nchor="ctr">
            <a:spAutoFit/>
          </a:bodyPr>
          <a:lstStyle/>
          <a:p>
            <a:pPr algn="ctr"/>
            <a:r>
              <a:rPr lang="en-GB" b="1" dirty="0"/>
              <a:t>Revision</a:t>
            </a:r>
            <a:br>
              <a:rPr lang="en-GB" b="1" dirty="0"/>
            </a:br>
            <a:r>
              <a:rPr lang="en-GB" b="1" dirty="0"/>
              <a:t>Reformulation</a:t>
            </a:r>
          </a:p>
        </p:txBody>
      </p:sp>
      <p:cxnSp>
        <p:nvCxnSpPr>
          <p:cNvPr id="31" name="Gewinkelte Verbindung 30"/>
          <p:cNvCxnSpPr>
            <a:stCxn id="2" idx="2"/>
            <a:endCxn id="25" idx="0"/>
          </p:cNvCxnSpPr>
          <p:nvPr/>
        </p:nvCxnSpPr>
        <p:spPr>
          <a:xfrm rot="5400000">
            <a:off x="8414522" y="2893586"/>
            <a:ext cx="494766" cy="2"/>
          </a:xfrm>
          <a:prstGeom prst="bentConnector3">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33" name="Gewinkelte Verbindung 32"/>
          <p:cNvCxnSpPr>
            <a:stCxn id="25" idx="2"/>
            <a:endCxn id="27" idx="0"/>
          </p:cNvCxnSpPr>
          <p:nvPr/>
        </p:nvCxnSpPr>
        <p:spPr>
          <a:xfrm rot="16200000" flipH="1">
            <a:off x="8826975" y="3622229"/>
            <a:ext cx="725595" cy="1055737"/>
          </a:xfrm>
          <a:prstGeom prst="bentConnector3">
            <a:avLst>
              <a:gd name="adj1" fmla="val 58752"/>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35" name="Gewinkelte Verbindung 34"/>
          <p:cNvCxnSpPr>
            <a:stCxn id="25" idx="2"/>
            <a:endCxn id="26" idx="0"/>
          </p:cNvCxnSpPr>
          <p:nvPr/>
        </p:nvCxnSpPr>
        <p:spPr>
          <a:xfrm rot="5400000">
            <a:off x="7705213" y="3694704"/>
            <a:ext cx="864094" cy="1049288"/>
          </a:xfrm>
          <a:prstGeom prst="bentConnector3">
            <a:avLst>
              <a:gd name="adj1" fmla="val 50000"/>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39" name="Gewinkelte Verbindung 38"/>
          <p:cNvCxnSpPr>
            <a:stCxn id="27" idx="2"/>
            <a:endCxn id="28" idx="0"/>
          </p:cNvCxnSpPr>
          <p:nvPr/>
        </p:nvCxnSpPr>
        <p:spPr>
          <a:xfrm rot="16200000" flipH="1">
            <a:off x="9502635" y="5374233"/>
            <a:ext cx="430014" cy="2"/>
          </a:xfrm>
          <a:prstGeom prst="bentConnector3">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41" name="Gewinkelte Verbindung 40"/>
          <p:cNvCxnSpPr>
            <a:stCxn id="26" idx="1"/>
            <a:endCxn id="29" idx="2"/>
          </p:cNvCxnSpPr>
          <p:nvPr/>
        </p:nvCxnSpPr>
        <p:spPr>
          <a:xfrm rot="10800000">
            <a:off x="5848190" y="3787301"/>
            <a:ext cx="1097417" cy="1048761"/>
          </a:xfrm>
          <a:prstGeom prst="bentConnector2">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43" name="Gewinkelte Verbindung 42"/>
          <p:cNvCxnSpPr>
            <a:stCxn id="29" idx="0"/>
            <a:endCxn id="2" idx="1"/>
          </p:cNvCxnSpPr>
          <p:nvPr/>
        </p:nvCxnSpPr>
        <p:spPr>
          <a:xfrm rot="5400000" flipH="1" flipV="1">
            <a:off x="6387463" y="1922265"/>
            <a:ext cx="679431" cy="1757979"/>
          </a:xfrm>
          <a:prstGeom prst="bentConnector2">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45" name="Gerade Verbindung mit Pfeil 44"/>
          <p:cNvCxnSpPr>
            <a:stCxn id="2" idx="0"/>
          </p:cNvCxnSpPr>
          <p:nvPr/>
        </p:nvCxnSpPr>
        <p:spPr>
          <a:xfrm flipH="1" flipV="1">
            <a:off x="8661903" y="1717168"/>
            <a:ext cx="2" cy="559704"/>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3" name="Explosion 1 2"/>
          <p:cNvSpPr/>
          <p:nvPr/>
        </p:nvSpPr>
        <p:spPr>
          <a:xfrm>
            <a:off x="7396634" y="260648"/>
            <a:ext cx="2664296" cy="1512168"/>
          </a:xfrm>
          <a:prstGeom prst="irregularSeal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GB" b="1" dirty="0"/>
              <a:t>Phenomenon</a:t>
            </a:r>
          </a:p>
        </p:txBody>
      </p:sp>
      <p:sp>
        <p:nvSpPr>
          <p:cNvPr id="27" name="Rechteck 26"/>
          <p:cNvSpPr/>
          <p:nvPr/>
        </p:nvSpPr>
        <p:spPr>
          <a:xfrm>
            <a:off x="9030658" y="4512896"/>
            <a:ext cx="1373966" cy="646331"/>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wrap="none" rtlCol="0" anchor="ctr">
            <a:spAutoFit/>
          </a:bodyPr>
          <a:lstStyle/>
          <a:p>
            <a:pPr algn="ctr"/>
            <a:r>
              <a:rPr lang="en-GB" b="1" dirty="0"/>
              <a:t>Falsification </a:t>
            </a:r>
            <a:br>
              <a:rPr lang="en-GB" b="1" dirty="0"/>
            </a:br>
            <a:r>
              <a:rPr lang="en-GB" b="1" dirty="0"/>
              <a:t>not possible</a:t>
            </a:r>
          </a:p>
        </p:txBody>
      </p:sp>
      <p:sp>
        <p:nvSpPr>
          <p:cNvPr id="6" name="Datumsplatzhalter 5">
            <a:extLst>
              <a:ext uri="{FF2B5EF4-FFF2-40B4-BE49-F238E27FC236}">
                <a16:creationId xmlns:a16="http://schemas.microsoft.com/office/drawing/2014/main" id="{FB4559CA-2377-5A8D-D416-F17A50E5EA25}"/>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A147EB08-D7A6-1BAB-AAD0-A15BCB5222A6}"/>
              </a:ext>
            </a:extLst>
          </p:cNvPr>
          <p:cNvSpPr>
            <a:spLocks noGrp="1"/>
          </p:cNvSpPr>
          <p:nvPr>
            <p:ph type="ftr" sz="quarter" idx="11"/>
          </p:nvPr>
        </p:nvSpPr>
        <p:spPr/>
        <p:txBody>
          <a:bodyPr/>
          <a:lstStyle/>
          <a:p>
            <a:r>
              <a:rPr lang="en-GB" dirty="0"/>
              <a:t>KMH | IL Scientific Method</a:t>
            </a:r>
          </a:p>
        </p:txBody>
      </p:sp>
      <p:sp>
        <p:nvSpPr>
          <p:cNvPr id="9" name="Foliennummernplatzhalter 8">
            <a:extLst>
              <a:ext uri="{FF2B5EF4-FFF2-40B4-BE49-F238E27FC236}">
                <a16:creationId xmlns:a16="http://schemas.microsoft.com/office/drawing/2014/main" id="{D859238B-9EF6-D52C-66CF-B9DEA9A3990A}"/>
              </a:ext>
            </a:extLst>
          </p:cNvPr>
          <p:cNvSpPr>
            <a:spLocks noGrp="1"/>
          </p:cNvSpPr>
          <p:nvPr>
            <p:ph type="sldNum" sz="quarter" idx="12"/>
          </p:nvPr>
        </p:nvSpPr>
        <p:spPr/>
        <p:txBody>
          <a:bodyPr/>
          <a:lstStyle/>
          <a:p>
            <a:fld id="{D836C0FE-70CA-4950-82D6-CF602CC2B770}" type="slidenum">
              <a:rPr lang="en-GB" smtClean="0"/>
              <a:t>22</a:t>
            </a:fld>
            <a:endParaRPr lang="en-GB" dirty="0"/>
          </a:p>
        </p:txBody>
      </p:sp>
    </p:spTree>
    <p:extLst>
      <p:ext uri="{BB962C8B-B14F-4D97-AF65-F5344CB8AC3E}">
        <p14:creationId xmlns:p14="http://schemas.microsoft.com/office/powerpoint/2010/main" val="2158163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74BEFDE-5E9A-18E0-85C1-E24FF49ECDD1}"/>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4" name="Inhaltsplatzhalter 3">
            <a:extLst>
              <a:ext uri="{FF2B5EF4-FFF2-40B4-BE49-F238E27FC236}">
                <a16:creationId xmlns:a16="http://schemas.microsoft.com/office/drawing/2014/main" id="{A0D298CD-A725-E323-2FE5-73AEDCAD52C4}"/>
              </a:ext>
            </a:extLst>
          </p:cNvPr>
          <p:cNvSpPr>
            <a:spLocks noGrp="1"/>
          </p:cNvSpPr>
          <p:nvPr>
            <p:ph idx="1"/>
          </p:nvPr>
        </p:nvSpPr>
        <p:spPr>
          <a:xfrm>
            <a:off x="695325" y="1556793"/>
            <a:ext cx="8289018" cy="4607472"/>
          </a:xfrm>
        </p:spPr>
        <p:txBody>
          <a:bodyPr>
            <a:normAutofit/>
          </a:bodyPr>
          <a:lstStyle/>
          <a:p>
            <a:pPr marL="228600" marR="0" lvl="0" indent="-228600" algn="l" defTabSz="457200" rtl="0" eaLnBrk="0" fontAlgn="base" latinLnBrk="0" hangingPunct="0">
              <a:lnSpc>
                <a:spcPct val="114000"/>
              </a:lnSpc>
              <a:spcBef>
                <a:spcPts val="600"/>
              </a:spcBef>
              <a:spcAft>
                <a:spcPts val="800"/>
              </a:spcAft>
              <a:buClrTx/>
              <a:buSzTx/>
              <a:buFont typeface="Wingdings" pitchFamily="2" charset="2"/>
              <a:buChar char="§"/>
              <a:tabLst/>
              <a:defRPr/>
            </a:pPr>
            <a:r>
              <a:rPr lang="en-GB" sz="3200" b="1" dirty="0">
                <a:solidFill>
                  <a:prstClr val="black"/>
                </a:solidFill>
                <a:latin typeface="Calibri"/>
                <a:ea typeface="ＭＳ Ｐゴシック" charset="-128"/>
              </a:rPr>
              <a:t>Prec</a:t>
            </a:r>
            <a:r>
              <a:rPr kumimoji="0" lang="en-GB" sz="3200" b="1" i="0" u="none" strike="noStrike" kern="1200" cap="none" spc="0" normalizeH="0" baseline="0" noProof="0" dirty="0">
                <a:ln>
                  <a:noFill/>
                </a:ln>
                <a:solidFill>
                  <a:prstClr val="black"/>
                </a:solidFill>
                <a:effectLst/>
                <a:uLnTx/>
                <a:uFillTx/>
                <a:latin typeface="Calibri"/>
                <a:ea typeface="ＭＳ Ｐゴシック" charset="-128"/>
              </a:rPr>
              <a:t>onditions</a:t>
            </a:r>
            <a:r>
              <a:rPr kumimoji="0" lang="en-GB" sz="3200" b="0" i="0" u="none" strike="noStrike" kern="1200" cap="none" spc="0" normalizeH="0" baseline="0" noProof="0" dirty="0">
                <a:ln>
                  <a:noFill/>
                </a:ln>
                <a:solidFill>
                  <a:prstClr val="black"/>
                </a:solidFill>
                <a:effectLst/>
                <a:uLnTx/>
                <a:uFillTx/>
                <a:latin typeface="Calibri"/>
                <a:ea typeface="ＭＳ Ｐゴシック" charset="-128"/>
              </a:rPr>
              <a:t> for inductive reasoning </a:t>
            </a:r>
            <a:br>
              <a:rPr kumimoji="0" lang="en-GB" sz="3200" b="0" i="0" u="none" strike="noStrike" kern="1200" cap="none" spc="0" normalizeH="0" baseline="0" noProof="0" dirty="0">
                <a:ln>
                  <a:noFill/>
                </a:ln>
                <a:solidFill>
                  <a:prstClr val="black"/>
                </a:solidFill>
                <a:effectLst/>
                <a:uLnTx/>
                <a:uFillTx/>
                <a:latin typeface="Calibri"/>
                <a:ea typeface="ＭＳ Ｐゴシック" charset="-128"/>
              </a:rPr>
            </a:br>
            <a:r>
              <a:rPr kumimoji="0" lang="en-GB" sz="3200" b="0" i="0" u="none" strike="noStrike" kern="1200" cap="none" spc="0" normalizeH="0" baseline="0" noProof="0" dirty="0">
                <a:ln>
                  <a:noFill/>
                </a:ln>
                <a:solidFill>
                  <a:prstClr val="black"/>
                </a:solidFill>
                <a:effectLst/>
                <a:uLnTx/>
                <a:uFillTx/>
                <a:latin typeface="Calibri"/>
                <a:ea typeface="ＭＳ Ｐゴシック" charset="-128"/>
              </a:rPr>
              <a:t>(Chalmers 2001:38pp.):</a:t>
            </a:r>
          </a:p>
          <a:p>
            <a:pPr marL="658813" marR="0" lvl="1" indent="-201613" algn="l" defTabSz="457200" rtl="0" eaLnBrk="0" fontAlgn="base" latinLnBrk="0" hangingPunct="0">
              <a:lnSpc>
                <a:spcPct val="114000"/>
              </a:lnSpc>
              <a:spcBef>
                <a:spcPts val="600"/>
              </a:spcBef>
              <a:spcAft>
                <a:spcPts val="800"/>
              </a:spcAft>
              <a:buClrTx/>
              <a:buSzTx/>
              <a:buFont typeface="Arial" pitchFamily="34" charset="0"/>
              <a:buChar char="»"/>
              <a:tabLst/>
              <a:defRPr/>
            </a:pPr>
            <a:r>
              <a:rPr kumimoji="0" lang="en-GB" sz="2800" b="1" i="0" u="none" strike="noStrike" kern="1200" cap="none" spc="0" normalizeH="0" baseline="0" noProof="0" dirty="0">
                <a:ln>
                  <a:noFill/>
                </a:ln>
                <a:solidFill>
                  <a:prstClr val="black"/>
                </a:solidFill>
                <a:effectLst/>
                <a:uLnTx/>
                <a:uFillTx/>
                <a:latin typeface="Calibri"/>
                <a:ea typeface="ＭＳ Ｐゴシック" charset="-128"/>
                <a:cs typeface="+mn-cs"/>
              </a:rPr>
              <a:t>Generalisation: </a:t>
            </a:r>
            <a:r>
              <a:rPr kumimoji="0" lang="en-GB" sz="2800" b="0" i="0" u="none" strike="noStrike" kern="1200" cap="none" spc="0" normalizeH="0" baseline="0" noProof="0" dirty="0">
                <a:ln>
                  <a:noFill/>
                </a:ln>
                <a:solidFill>
                  <a:prstClr val="black"/>
                </a:solidFill>
                <a:effectLst/>
                <a:uLnTx/>
                <a:uFillTx/>
                <a:latin typeface="Calibri"/>
                <a:ea typeface="ＭＳ Ｐゴシック" charset="-128"/>
                <a:cs typeface="+mn-cs"/>
              </a:rPr>
              <a:t>large number of observations</a:t>
            </a:r>
          </a:p>
          <a:p>
            <a:pPr marL="658813" marR="0" lvl="1" indent="-201613" algn="l" defTabSz="457200" rtl="0" eaLnBrk="0" fontAlgn="base" latinLnBrk="0" hangingPunct="0">
              <a:lnSpc>
                <a:spcPct val="114000"/>
              </a:lnSpc>
              <a:spcBef>
                <a:spcPts val="600"/>
              </a:spcBef>
              <a:spcAft>
                <a:spcPts val="800"/>
              </a:spcAft>
              <a:buClrTx/>
              <a:buSzTx/>
              <a:buFont typeface="Arial" pitchFamily="34" charset="0"/>
              <a:buChar char="»"/>
              <a:tabLst/>
              <a:defRPr/>
            </a:pPr>
            <a:r>
              <a:rPr kumimoji="0" lang="en-GB" sz="2800" b="1" i="0" u="none" strike="noStrike" kern="1200" cap="none" spc="0" normalizeH="0" baseline="0" noProof="0" dirty="0">
                <a:ln>
                  <a:noFill/>
                </a:ln>
                <a:solidFill>
                  <a:prstClr val="black"/>
                </a:solidFill>
                <a:effectLst/>
                <a:uLnTx/>
                <a:uFillTx/>
                <a:latin typeface="Calibri"/>
                <a:ea typeface="ＭＳ Ｐゴシック" charset="-128"/>
                <a:cs typeface="+mn-cs"/>
              </a:rPr>
              <a:t>Observations: </a:t>
            </a:r>
            <a:r>
              <a:rPr kumimoji="0" lang="en-GB" sz="2800" b="0" i="0" u="none" strike="noStrike" kern="1200" cap="none" spc="0" normalizeH="0" baseline="0" noProof="0" dirty="0">
                <a:ln>
                  <a:noFill/>
                </a:ln>
                <a:solidFill>
                  <a:prstClr val="black"/>
                </a:solidFill>
                <a:effectLst/>
                <a:uLnTx/>
                <a:uFillTx/>
                <a:latin typeface="Calibri"/>
                <a:ea typeface="ＭＳ Ｐゴシック" charset="-128"/>
                <a:cs typeface="+mn-cs"/>
              </a:rPr>
              <a:t>large variety</a:t>
            </a:r>
          </a:p>
          <a:p>
            <a:pPr marL="658813" marR="0" lvl="1" indent="-201613" algn="l" defTabSz="457200" rtl="0" eaLnBrk="0" fontAlgn="base" latinLnBrk="0" hangingPunct="0">
              <a:lnSpc>
                <a:spcPct val="114000"/>
              </a:lnSpc>
              <a:spcBef>
                <a:spcPts val="600"/>
              </a:spcBef>
              <a:spcAft>
                <a:spcPts val="800"/>
              </a:spcAft>
              <a:buClrTx/>
              <a:buSzTx/>
              <a:buFont typeface="Arial" pitchFamily="34" charset="0"/>
              <a:buChar char="»"/>
              <a:tabLst/>
              <a:defRPr/>
            </a:pPr>
            <a:endParaRPr lang="en-GB" sz="2800" dirty="0">
              <a:solidFill>
                <a:prstClr val="black"/>
              </a:solidFill>
              <a:latin typeface="Calibri"/>
              <a:ea typeface="ＭＳ Ｐゴシック" charset="-128"/>
            </a:endParaRPr>
          </a:p>
          <a:p>
            <a:pPr marL="171450" indent="0" defTabSz="457200" eaLnBrk="0" fontAlgn="base" hangingPunct="0">
              <a:lnSpc>
                <a:spcPct val="114000"/>
              </a:lnSpc>
              <a:spcAft>
                <a:spcPts val="800"/>
              </a:spcAft>
              <a:buNone/>
              <a:defRPr/>
            </a:pPr>
            <a:r>
              <a:rPr lang="en-GB" sz="2800" dirty="0">
                <a:solidFill>
                  <a:prstClr val="black"/>
                </a:solidFill>
                <a:latin typeface="Calibri"/>
                <a:ea typeface="ＭＳ Ｐゴシック" charset="-128"/>
              </a:rPr>
              <a:t> </a:t>
            </a:r>
            <a:r>
              <a:rPr lang="en-GB" sz="2800" b="1" dirty="0">
                <a:solidFill>
                  <a:prstClr val="black"/>
                </a:solidFill>
                <a:latin typeface="Calibri"/>
                <a:ea typeface="ＭＳ Ｐゴシック" charset="-128"/>
              </a:rPr>
              <a:t>👉 </a:t>
            </a:r>
            <a:r>
              <a:rPr kumimoji="0" lang="en-GB" sz="2800" b="1" i="0" u="none" strike="noStrike" kern="1200" cap="none" spc="0" normalizeH="0" baseline="0" noProof="0" dirty="0">
                <a:ln>
                  <a:noFill/>
                </a:ln>
                <a:solidFill>
                  <a:srgbClr val="E37823"/>
                </a:solidFill>
                <a:effectLst/>
                <a:uLnTx/>
                <a:uFillTx/>
                <a:latin typeface="Calibri"/>
                <a:ea typeface="ＭＳ Ｐゴシック" charset="-128"/>
                <a:cs typeface="+mn-cs"/>
              </a:rPr>
              <a:t>No observation must refute </a:t>
            </a:r>
            <a:br>
              <a:rPr kumimoji="0" lang="en-GB" sz="2800" b="1" i="0" u="none" strike="noStrike" kern="1200" cap="none" spc="0" normalizeH="0" baseline="0" noProof="0" dirty="0">
                <a:ln>
                  <a:noFill/>
                </a:ln>
                <a:solidFill>
                  <a:srgbClr val="E37823"/>
                </a:solidFill>
                <a:effectLst/>
                <a:uLnTx/>
                <a:uFillTx/>
                <a:latin typeface="Calibri"/>
                <a:ea typeface="ＭＳ Ｐゴシック" charset="-128"/>
                <a:cs typeface="+mn-cs"/>
              </a:rPr>
            </a:br>
            <a:r>
              <a:rPr kumimoji="0" lang="en-GB" sz="2800" b="1" i="0" u="none" strike="noStrike" kern="1200" cap="none" spc="0" normalizeH="0" baseline="0" noProof="0" dirty="0">
                <a:ln>
                  <a:noFill/>
                </a:ln>
                <a:solidFill>
                  <a:srgbClr val="E37823"/>
                </a:solidFill>
                <a:effectLst/>
                <a:uLnTx/>
                <a:uFillTx/>
                <a:latin typeface="Calibri"/>
                <a:ea typeface="ＭＳ Ｐゴシック" charset="-128"/>
                <a:cs typeface="+mn-cs"/>
              </a:rPr>
              <a:t>        inductive conclusion</a:t>
            </a:r>
          </a:p>
        </p:txBody>
      </p:sp>
      <p:sp>
        <p:nvSpPr>
          <p:cNvPr id="5" name="Datumsplatzhalter 4">
            <a:extLst>
              <a:ext uri="{FF2B5EF4-FFF2-40B4-BE49-F238E27FC236}">
                <a16:creationId xmlns:a16="http://schemas.microsoft.com/office/drawing/2014/main" id="{E3C6CB8E-5198-5B0B-99AA-1069D02F8DE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EE9F3E2-CC80-E34B-8A04-D46ABB803273}"/>
              </a:ext>
            </a:extLst>
          </p:cNvPr>
          <p:cNvSpPr>
            <a:spLocks noGrp="1"/>
          </p:cNvSpPr>
          <p:nvPr>
            <p:ph type="ftr" sz="quarter" idx="11"/>
          </p:nvPr>
        </p:nvSpPr>
        <p:spPr/>
        <p:txBody>
          <a:bodyPr/>
          <a:lstStyle/>
          <a:p>
            <a:r>
              <a:rPr lang="en-GB" dirty="0"/>
              <a:t>KMH | IL Scientific Method</a:t>
            </a:r>
          </a:p>
        </p:txBody>
      </p:sp>
      <p:sp>
        <p:nvSpPr>
          <p:cNvPr id="8" name="Titel 7">
            <a:extLst>
              <a:ext uri="{FF2B5EF4-FFF2-40B4-BE49-F238E27FC236}">
                <a16:creationId xmlns:a16="http://schemas.microsoft.com/office/drawing/2014/main" id="{F24FB092-382D-6DFB-55FF-D85CFDD3E089}"/>
              </a:ext>
            </a:extLst>
          </p:cNvPr>
          <p:cNvSpPr>
            <a:spLocks noGrp="1"/>
          </p:cNvSpPr>
          <p:nvPr>
            <p:ph type="title"/>
          </p:nvPr>
        </p:nvSpPr>
        <p:spPr/>
        <p:txBody>
          <a:bodyPr/>
          <a:lstStyle/>
          <a:p>
            <a:r>
              <a:rPr lang="en-GB" dirty="0"/>
              <a:t>Inductive reasoning</a:t>
            </a:r>
          </a:p>
        </p:txBody>
      </p:sp>
      <p:pic>
        <p:nvPicPr>
          <p:cNvPr id="9" name="Picture 3">
            <a:extLst>
              <a:ext uri="{FF2B5EF4-FFF2-40B4-BE49-F238E27FC236}">
                <a16:creationId xmlns:a16="http://schemas.microsoft.com/office/drawing/2014/main" id="{AA53D3C2-69C8-5BCE-C9BF-D317C1178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5243" y="2087209"/>
            <a:ext cx="2709647" cy="321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01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74BEFDE-5E9A-18E0-85C1-E24FF49ECDD1}"/>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4" name="Inhaltsplatzhalter 3">
            <a:extLst>
              <a:ext uri="{FF2B5EF4-FFF2-40B4-BE49-F238E27FC236}">
                <a16:creationId xmlns:a16="http://schemas.microsoft.com/office/drawing/2014/main" id="{A0D298CD-A725-E323-2FE5-73AEDCAD52C4}"/>
              </a:ext>
            </a:extLst>
          </p:cNvPr>
          <p:cNvSpPr>
            <a:spLocks noGrp="1"/>
          </p:cNvSpPr>
          <p:nvPr>
            <p:ph idx="1"/>
          </p:nvPr>
        </p:nvSpPr>
        <p:spPr/>
        <p:txBody>
          <a:bodyPr>
            <a:normAutofit/>
          </a:bodyPr>
          <a:lstStyle/>
          <a:p>
            <a:pPr marL="228600" marR="0" lvl="0" indent="-228600" algn="l" defTabSz="457200" rtl="0" eaLnBrk="0" fontAlgn="base" latinLnBrk="0" hangingPunct="0">
              <a:lnSpc>
                <a:spcPct val="114000"/>
              </a:lnSpc>
              <a:spcBef>
                <a:spcPts val="600"/>
              </a:spcBef>
              <a:spcAft>
                <a:spcPts val="1200"/>
              </a:spcAft>
              <a:buClrTx/>
              <a:buSzTx/>
              <a:buFont typeface="Wingdings" pitchFamily="2" charset="2"/>
              <a:buChar char="§"/>
              <a:tabLst/>
              <a:defRPr/>
            </a:pPr>
            <a:r>
              <a:rPr kumimoji="0" lang="en-GB" sz="2400" b="0" i="0" u="none" strike="noStrike" kern="1200" cap="none" spc="0" normalizeH="0" baseline="0" noProof="0" dirty="0">
                <a:ln>
                  <a:noFill/>
                </a:ln>
                <a:solidFill>
                  <a:prstClr val="black"/>
                </a:solidFill>
                <a:effectLst/>
                <a:uLnTx/>
                <a:uFillTx/>
                <a:latin typeface="Calibri"/>
                <a:ea typeface="ＭＳ Ｐゴシック" charset="-128"/>
              </a:rPr>
              <a:t>Induction </a:t>
            </a:r>
            <a:r>
              <a:rPr kumimoji="0" lang="en-GB" sz="2400" b="1" i="0" u="none" strike="noStrike" kern="1200" cap="none" spc="0" normalizeH="0" baseline="0" noProof="0" dirty="0">
                <a:ln>
                  <a:noFill/>
                </a:ln>
                <a:solidFill>
                  <a:prstClr val="black"/>
                </a:solidFill>
                <a:effectLst/>
                <a:uLnTx/>
                <a:uFillTx/>
                <a:latin typeface="Calibri"/>
                <a:ea typeface="ＭＳ Ｐゴシック" charset="-128"/>
              </a:rPr>
              <a:t>does not provide logically valid arguments</a:t>
            </a:r>
            <a:br>
              <a:rPr kumimoji="0" lang="en-GB" sz="2400" b="0" i="0" u="none" strike="noStrike" kern="1200" cap="none" spc="0" normalizeH="0" baseline="0" noProof="0" dirty="0">
                <a:ln>
                  <a:noFill/>
                </a:ln>
                <a:solidFill>
                  <a:prstClr val="black"/>
                </a:solidFill>
                <a:effectLst/>
                <a:uLnTx/>
                <a:uFillTx/>
                <a:latin typeface="Calibri"/>
                <a:ea typeface="ＭＳ Ｐゴシック" charset="-128"/>
              </a:rPr>
            </a:br>
            <a:r>
              <a:rPr kumimoji="0" lang="en-GB" sz="2400" b="0" i="0" u="none" strike="noStrike" kern="1200" cap="none" spc="0" normalizeH="0" baseline="0" noProof="0" dirty="0">
                <a:ln>
                  <a:noFill/>
                </a:ln>
                <a:solidFill>
                  <a:srgbClr val="E37823"/>
                </a:solidFill>
                <a:effectLst/>
                <a:uLnTx/>
                <a:uFillTx/>
                <a:latin typeface="Calibri"/>
                <a:ea typeface="ＭＳ Ｐゴシック" charset="-128"/>
              </a:rPr>
              <a:t>→ </a:t>
            </a:r>
            <a:r>
              <a:rPr kumimoji="0" lang="en-GB" sz="2400" b="1" i="0" u="none" strike="noStrike" kern="1200" cap="none" spc="0" normalizeH="0" baseline="0" noProof="0" dirty="0">
                <a:ln>
                  <a:noFill/>
                </a:ln>
                <a:solidFill>
                  <a:srgbClr val="E37823"/>
                </a:solidFill>
                <a:effectLst/>
                <a:uLnTx/>
                <a:uFillTx/>
                <a:latin typeface="Calibri"/>
                <a:ea typeface="ＭＳ Ｐゴシック" charset="-128"/>
              </a:rPr>
              <a:t>"inductive fallacy"</a:t>
            </a:r>
          </a:p>
          <a:p>
            <a:pPr marL="373063" indent="-201613" defTabSz="457200" eaLnBrk="0" fontAlgn="base" hangingPunct="0">
              <a:lnSpc>
                <a:spcPct val="114000"/>
              </a:lnSpc>
              <a:spcAft>
                <a:spcPts val="1200"/>
              </a:spcAft>
              <a:buFont typeface="Arial" pitchFamily="34" charset="0"/>
              <a:buChar char="»"/>
              <a:defRPr/>
            </a:pPr>
            <a:r>
              <a:rPr kumimoji="0" lang="en-GB" sz="2300" b="0" i="0" u="none" strike="noStrike" kern="1200" cap="none" spc="0" normalizeH="0" baseline="0" noProof="0" dirty="0">
                <a:ln>
                  <a:noFill/>
                </a:ln>
                <a:solidFill>
                  <a:prstClr val="black"/>
                </a:solidFill>
                <a:effectLst/>
                <a:uLnTx/>
                <a:uFillTx/>
                <a:latin typeface="Calibri"/>
                <a:ea typeface="ＭＳ Ｐゴシック" charset="-128"/>
                <a:cs typeface="+mn-cs"/>
              </a:rPr>
              <a:t>Problem of </a:t>
            </a:r>
            <a:r>
              <a:rPr kumimoji="0" lang="en-GB" sz="2300" b="1" i="0" u="none" strike="noStrike" kern="1200" cap="none" spc="0" normalizeH="0" baseline="0" noProof="0" dirty="0">
                <a:ln>
                  <a:noFill/>
                </a:ln>
                <a:solidFill>
                  <a:prstClr val="black"/>
                </a:solidFill>
                <a:effectLst/>
                <a:uLnTx/>
                <a:uFillTx/>
                <a:latin typeface="Calibri"/>
                <a:ea typeface="ＭＳ Ｐゴシック" charset="-128"/>
                <a:cs typeface="+mn-cs"/>
              </a:rPr>
              <a:t>causality</a:t>
            </a:r>
            <a:r>
              <a:rPr kumimoji="0" lang="en-GB" sz="2300" b="0" i="0" u="none" strike="noStrike" kern="1200" cap="none" spc="0" normalizeH="0" baseline="0" noProof="0" dirty="0">
                <a:ln>
                  <a:noFill/>
                </a:ln>
                <a:solidFill>
                  <a:prstClr val="black"/>
                </a:solidFill>
                <a:effectLst/>
                <a:uLnTx/>
                <a:uFillTx/>
                <a:latin typeface="Calibri"/>
                <a:ea typeface="ＭＳ Ｐゴシック" charset="-128"/>
                <a:cs typeface="+mn-cs"/>
              </a:rPr>
              <a:t> C→E: </a:t>
            </a:r>
          </a:p>
          <a:p>
            <a:pPr marL="658813" lvl="1" indent="-201613" defTabSz="457200" eaLnBrk="0" fontAlgn="base" hangingPunct="0">
              <a:lnSpc>
                <a:spcPct val="114000"/>
              </a:lnSpc>
              <a:spcAft>
                <a:spcPts val="1200"/>
              </a:spcAft>
              <a:buFont typeface="Arial" pitchFamily="34" charset="0"/>
              <a:buChar char="»"/>
              <a:defRPr/>
            </a:pPr>
            <a:r>
              <a:rPr kumimoji="0" lang="en-GB" sz="1900" b="0" i="0" u="none" strike="noStrike" kern="1200" cap="none" spc="0" normalizeH="0" baseline="0" noProof="0" dirty="0">
                <a:ln>
                  <a:noFill/>
                </a:ln>
                <a:solidFill>
                  <a:prstClr val="black"/>
                </a:solidFill>
                <a:effectLst/>
                <a:uLnTx/>
                <a:uFillTx/>
                <a:latin typeface="Calibri"/>
                <a:ea typeface="ＭＳ Ｐゴシック" charset="-128"/>
                <a:cs typeface="+mn-cs"/>
              </a:rPr>
              <a:t>Behaviour in the past ≠ Behaviour in the future</a:t>
            </a:r>
          </a:p>
          <a:p>
            <a:pPr marL="373063" indent="-201613" defTabSz="457200" eaLnBrk="0" fontAlgn="base" hangingPunct="0">
              <a:lnSpc>
                <a:spcPct val="114000"/>
              </a:lnSpc>
              <a:spcAft>
                <a:spcPts val="1200"/>
              </a:spcAft>
              <a:buFont typeface="Arial" pitchFamily="34" charset="0"/>
              <a:buChar char="»"/>
              <a:defRPr/>
            </a:pPr>
            <a:r>
              <a:rPr kumimoji="0" lang="en-GB" sz="2300" b="0" i="0" u="none" strike="noStrike" kern="1200" cap="none" spc="0" normalizeH="0" baseline="0" noProof="0" dirty="0">
                <a:ln>
                  <a:noFill/>
                </a:ln>
                <a:solidFill>
                  <a:prstClr val="black"/>
                </a:solidFill>
                <a:effectLst/>
                <a:uLnTx/>
                <a:uFillTx/>
                <a:latin typeface="Calibri"/>
                <a:ea typeface="ＭＳ Ｐゴシック" charset="-128"/>
                <a:cs typeface="+mn-cs"/>
              </a:rPr>
              <a:t>Problem of necessary pre-existing </a:t>
            </a:r>
            <a:r>
              <a:rPr kumimoji="0" lang="en-GB" sz="2300" b="1" i="0" u="none" strike="noStrike" kern="1200" cap="none" spc="0" normalizeH="0" baseline="0" noProof="0" dirty="0">
                <a:ln>
                  <a:noFill/>
                </a:ln>
                <a:solidFill>
                  <a:prstClr val="black"/>
                </a:solidFill>
                <a:effectLst/>
                <a:uLnTx/>
                <a:uFillTx/>
                <a:latin typeface="Calibri"/>
                <a:ea typeface="ＭＳ Ｐゴシック" charset="-128"/>
                <a:cs typeface="+mn-cs"/>
              </a:rPr>
              <a:t>knowledge about “It”</a:t>
            </a:r>
          </a:p>
          <a:p>
            <a:pPr marL="658813" lvl="1" indent="-201613" defTabSz="457200" eaLnBrk="0" fontAlgn="base" hangingPunct="0">
              <a:lnSpc>
                <a:spcPct val="114000"/>
              </a:lnSpc>
              <a:spcAft>
                <a:spcPts val="1200"/>
              </a:spcAft>
              <a:buFont typeface="Arial" pitchFamily="34" charset="0"/>
              <a:buChar char="»"/>
              <a:defRPr/>
            </a:pPr>
            <a:r>
              <a:rPr kumimoji="0" lang="en-GB" sz="2100" b="1" i="0" u="none" strike="noStrike" kern="1200" cap="none" spc="0" normalizeH="0" baseline="0" noProof="0" dirty="0">
                <a:ln>
                  <a:noFill/>
                </a:ln>
                <a:solidFill>
                  <a:srgbClr val="E37823"/>
                </a:solidFill>
                <a:effectLst/>
                <a:uLnTx/>
                <a:uFillTx/>
                <a:latin typeface="Calibri"/>
                <a:ea typeface="ＭＳ Ｐゴシック" charset="-128"/>
                <a:cs typeface="+mn-cs"/>
              </a:rPr>
              <a:t>👉 Induction cannot provide "new" knowledge</a:t>
            </a:r>
          </a:p>
        </p:txBody>
      </p:sp>
      <p:sp>
        <p:nvSpPr>
          <p:cNvPr id="5" name="Datumsplatzhalter 4">
            <a:extLst>
              <a:ext uri="{FF2B5EF4-FFF2-40B4-BE49-F238E27FC236}">
                <a16:creationId xmlns:a16="http://schemas.microsoft.com/office/drawing/2014/main" id="{E3C6CB8E-5198-5B0B-99AA-1069D02F8DE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EE9F3E2-CC80-E34B-8A04-D46ABB803273}"/>
              </a:ext>
            </a:extLst>
          </p:cNvPr>
          <p:cNvSpPr>
            <a:spLocks noGrp="1"/>
          </p:cNvSpPr>
          <p:nvPr>
            <p:ph type="ftr" sz="quarter" idx="11"/>
          </p:nvPr>
        </p:nvSpPr>
        <p:spPr/>
        <p:txBody>
          <a:bodyPr/>
          <a:lstStyle/>
          <a:p>
            <a:r>
              <a:rPr lang="en-GB" dirty="0"/>
              <a:t>KMH | IL Scientific Method</a:t>
            </a:r>
          </a:p>
        </p:txBody>
      </p:sp>
      <p:sp>
        <p:nvSpPr>
          <p:cNvPr id="8" name="Titel 7">
            <a:extLst>
              <a:ext uri="{FF2B5EF4-FFF2-40B4-BE49-F238E27FC236}">
                <a16:creationId xmlns:a16="http://schemas.microsoft.com/office/drawing/2014/main" id="{F24FB092-382D-6DFB-55FF-D85CFDD3E089}"/>
              </a:ext>
            </a:extLst>
          </p:cNvPr>
          <p:cNvSpPr>
            <a:spLocks noGrp="1"/>
          </p:cNvSpPr>
          <p:nvPr>
            <p:ph type="title"/>
          </p:nvPr>
        </p:nvSpPr>
        <p:spPr/>
        <p:txBody>
          <a:bodyPr/>
          <a:lstStyle/>
          <a:p>
            <a:r>
              <a:rPr lang="en-GB" dirty="0"/>
              <a:t>Inductive reasoning</a:t>
            </a:r>
          </a:p>
        </p:txBody>
      </p:sp>
      <p:pic>
        <p:nvPicPr>
          <p:cNvPr id="10" name="Picture 3">
            <a:extLst>
              <a:ext uri="{FF2B5EF4-FFF2-40B4-BE49-F238E27FC236}">
                <a16:creationId xmlns:a16="http://schemas.microsoft.com/office/drawing/2014/main" id="{D1FF302B-7F00-B4F8-F937-49BDC371D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5243" y="2087209"/>
            <a:ext cx="2709647" cy="321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9271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B60FB15-1F61-817A-1840-C7CDE64A6C27}"/>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4FD4C7BA-9272-4FD7-1D08-EC87A2F9B875}"/>
              </a:ext>
            </a:extLst>
          </p:cNvPr>
          <p:cNvSpPr>
            <a:spLocks noGrp="1"/>
          </p:cNvSpPr>
          <p:nvPr>
            <p:ph type="title"/>
          </p:nvPr>
        </p:nvSpPr>
        <p:spPr/>
        <p:txBody>
          <a:bodyPr/>
          <a:lstStyle/>
          <a:p>
            <a:r>
              <a:rPr lang="en-GB" dirty="0"/>
              <a:t>@ inductive fallacy</a:t>
            </a:r>
          </a:p>
        </p:txBody>
      </p:sp>
      <p:sp>
        <p:nvSpPr>
          <p:cNvPr id="5" name="Datumsplatzhalter 4">
            <a:extLst>
              <a:ext uri="{FF2B5EF4-FFF2-40B4-BE49-F238E27FC236}">
                <a16:creationId xmlns:a16="http://schemas.microsoft.com/office/drawing/2014/main" id="{36628539-8D63-9271-C743-0857E0FBB2F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91F35F6-0E38-DEE4-213A-C81C8948BA6D}"/>
              </a:ext>
            </a:extLst>
          </p:cNvPr>
          <p:cNvSpPr>
            <a:spLocks noGrp="1"/>
          </p:cNvSpPr>
          <p:nvPr>
            <p:ph type="ftr" sz="quarter" idx="11"/>
          </p:nvPr>
        </p:nvSpPr>
        <p:spPr/>
        <p:txBody>
          <a:bodyPr/>
          <a:lstStyle/>
          <a:p>
            <a:r>
              <a:rPr lang="en-GB" dirty="0"/>
              <a:t>KMH | IL Scientific Method</a:t>
            </a:r>
          </a:p>
        </p:txBody>
      </p:sp>
      <p:pic>
        <p:nvPicPr>
          <p:cNvPr id="12" name="Inhaltsplatzhalter 11">
            <a:extLst>
              <a:ext uri="{FF2B5EF4-FFF2-40B4-BE49-F238E27FC236}">
                <a16:creationId xmlns:a16="http://schemas.microsoft.com/office/drawing/2014/main" id="{C95A4FAB-CA27-20A0-9ADC-332B8243E674}"/>
              </a:ext>
            </a:extLst>
          </p:cNvPr>
          <p:cNvPicPr>
            <a:picLocks noGrp="1" noChangeAspect="1"/>
          </p:cNvPicPr>
          <p:nvPr>
            <p:ph idx="1"/>
          </p:nvPr>
        </p:nvPicPr>
        <p:blipFill>
          <a:blip r:embed="rId2"/>
          <a:srcRect b="4256"/>
          <a:stretch/>
        </p:blipFill>
        <p:spPr>
          <a:xfrm>
            <a:off x="2863722" y="1557338"/>
            <a:ext cx="6464556" cy="4410843"/>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562787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993921D-9C93-A9EC-F1D2-0FFB3D59B3B5}"/>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815F7542-5B0C-93EA-DB37-8187F3FD0A6C}"/>
              </a:ext>
            </a:extLst>
          </p:cNvPr>
          <p:cNvSpPr>
            <a:spLocks noGrp="1"/>
          </p:cNvSpPr>
          <p:nvPr>
            <p:ph type="title"/>
          </p:nvPr>
        </p:nvSpPr>
        <p:spPr/>
        <p:txBody>
          <a:bodyPr/>
          <a:lstStyle/>
          <a:p>
            <a:r>
              <a:rPr lang="en-GB" dirty="0"/>
              <a:t>And the combination: Abductive reasoning</a:t>
            </a:r>
          </a:p>
        </p:txBody>
      </p:sp>
      <p:sp>
        <p:nvSpPr>
          <p:cNvPr id="4" name="Inhaltsplatzhalter 3">
            <a:extLst>
              <a:ext uri="{FF2B5EF4-FFF2-40B4-BE49-F238E27FC236}">
                <a16:creationId xmlns:a16="http://schemas.microsoft.com/office/drawing/2014/main" id="{2FCE0F2F-BBFA-CD8E-60F0-31E457B10780}"/>
              </a:ext>
            </a:extLst>
          </p:cNvPr>
          <p:cNvSpPr>
            <a:spLocks noGrp="1"/>
          </p:cNvSpPr>
          <p:nvPr>
            <p:ph idx="1"/>
          </p:nvPr>
        </p:nvSpPr>
        <p:spPr>
          <a:xfrm>
            <a:off x="695325" y="1556793"/>
            <a:ext cx="4918894" cy="1872207"/>
          </a:xfrm>
        </p:spPr>
        <p:txBody>
          <a:bodyPr/>
          <a:lstStyle/>
          <a:p>
            <a:r>
              <a:rPr lang="en-GB" dirty="0"/>
              <a:t>Umberto Eco: "detective method“</a:t>
            </a:r>
          </a:p>
          <a:p>
            <a:r>
              <a:rPr lang="en-GB" b="1" dirty="0">
                <a:solidFill>
                  <a:schemeClr val="tx2"/>
                </a:solidFill>
              </a:rPr>
              <a:t>👉 Discovery of “the new”, </a:t>
            </a:r>
            <a:br>
              <a:rPr lang="en-GB" b="1" dirty="0">
                <a:solidFill>
                  <a:schemeClr val="tx2"/>
                </a:solidFill>
              </a:rPr>
            </a:br>
            <a:r>
              <a:rPr lang="en-GB" b="1" dirty="0">
                <a:solidFill>
                  <a:schemeClr val="tx2"/>
                </a:solidFill>
              </a:rPr>
              <a:t>       the “irrational moment”</a:t>
            </a:r>
          </a:p>
        </p:txBody>
      </p:sp>
      <p:sp>
        <p:nvSpPr>
          <p:cNvPr id="5" name="Datumsplatzhalter 4">
            <a:extLst>
              <a:ext uri="{FF2B5EF4-FFF2-40B4-BE49-F238E27FC236}">
                <a16:creationId xmlns:a16="http://schemas.microsoft.com/office/drawing/2014/main" id="{B393932B-9331-2146-CCAF-164CB385EB36}"/>
              </a:ext>
            </a:extLst>
          </p:cNvPr>
          <p:cNvSpPr>
            <a:spLocks noGrp="1"/>
          </p:cNvSpPr>
          <p:nvPr>
            <p:ph type="dt" sz="half" idx="10"/>
          </p:nvPr>
        </p:nvSpPr>
        <p:spPr/>
        <p:txBody>
          <a:bodyPr/>
          <a:lstStyle/>
          <a:p>
            <a:r>
              <a:rPr lang="en-GB" dirty="0"/>
              <a:t>(BBC, 2017)</a:t>
            </a:r>
          </a:p>
        </p:txBody>
      </p:sp>
      <p:sp>
        <p:nvSpPr>
          <p:cNvPr id="6" name="Fußzeilenplatzhalter 5">
            <a:extLst>
              <a:ext uri="{FF2B5EF4-FFF2-40B4-BE49-F238E27FC236}">
                <a16:creationId xmlns:a16="http://schemas.microsoft.com/office/drawing/2014/main" id="{DAC58AEF-D9C2-867C-888A-E01D35ADAAB2}"/>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DD261DF7-EA84-41C0-FB36-26488F2A1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672" y="3029257"/>
            <a:ext cx="263842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a2.tvspielfilm.de/imedia/4740/4614740,rWZx7p8vVzQUGr8rLFjDdWAv+jhDWfARkJc7p9xGumYxB8p7Zw50lHXINS4aMZjiGVpvAqIDYMYV5UgFGC08XQ==.jpg">
            <a:extLst>
              <a:ext uri="{FF2B5EF4-FFF2-40B4-BE49-F238E27FC236}">
                <a16:creationId xmlns:a16="http://schemas.microsoft.com/office/drawing/2014/main" id="{1C72B8A3-FD04-B7AA-0DB4-E559E5C53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440" y="3429000"/>
            <a:ext cx="3881405" cy="267683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1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993921D-9C93-A9EC-F1D2-0FFB3D59B3B5}"/>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3" name="Titel 2">
            <a:extLst>
              <a:ext uri="{FF2B5EF4-FFF2-40B4-BE49-F238E27FC236}">
                <a16:creationId xmlns:a16="http://schemas.microsoft.com/office/drawing/2014/main" id="{815F7542-5B0C-93EA-DB37-8187F3FD0A6C}"/>
              </a:ext>
            </a:extLst>
          </p:cNvPr>
          <p:cNvSpPr>
            <a:spLocks noGrp="1"/>
          </p:cNvSpPr>
          <p:nvPr>
            <p:ph type="title"/>
          </p:nvPr>
        </p:nvSpPr>
        <p:spPr/>
        <p:txBody>
          <a:bodyPr/>
          <a:lstStyle/>
          <a:p>
            <a:r>
              <a:rPr lang="en-GB" dirty="0"/>
              <a:t>And the combination: Abductive reasoning</a:t>
            </a:r>
          </a:p>
        </p:txBody>
      </p:sp>
      <p:sp>
        <p:nvSpPr>
          <p:cNvPr id="4" name="Inhaltsplatzhalter 3">
            <a:extLst>
              <a:ext uri="{FF2B5EF4-FFF2-40B4-BE49-F238E27FC236}">
                <a16:creationId xmlns:a16="http://schemas.microsoft.com/office/drawing/2014/main" id="{2FCE0F2F-BBFA-CD8E-60F0-31E457B10780}"/>
              </a:ext>
            </a:extLst>
          </p:cNvPr>
          <p:cNvSpPr>
            <a:spLocks noGrp="1"/>
          </p:cNvSpPr>
          <p:nvPr>
            <p:ph idx="1"/>
          </p:nvPr>
        </p:nvSpPr>
        <p:spPr>
          <a:xfrm>
            <a:off x="695325" y="1556793"/>
            <a:ext cx="4918894" cy="4716188"/>
          </a:xfrm>
        </p:spPr>
        <p:txBody>
          <a:bodyPr>
            <a:normAutofit/>
          </a:bodyPr>
          <a:lstStyle/>
          <a:p>
            <a:r>
              <a:rPr lang="en-GB" dirty="0"/>
              <a:t>Umberto Eco: "detective method“</a:t>
            </a:r>
          </a:p>
          <a:p>
            <a:r>
              <a:rPr lang="en-GB" b="1" dirty="0">
                <a:solidFill>
                  <a:schemeClr val="tx2"/>
                </a:solidFill>
              </a:rPr>
              <a:t>👉 Discovery of “the new”, </a:t>
            </a:r>
            <a:br>
              <a:rPr lang="en-GB" b="1" dirty="0">
                <a:solidFill>
                  <a:schemeClr val="tx2"/>
                </a:solidFill>
              </a:rPr>
            </a:br>
            <a:r>
              <a:rPr lang="en-GB" b="1" dirty="0">
                <a:solidFill>
                  <a:schemeClr val="tx2"/>
                </a:solidFill>
              </a:rPr>
              <a:t>       the “irrational moment”</a:t>
            </a:r>
            <a:br>
              <a:rPr lang="en-GB" b="1" dirty="0">
                <a:solidFill>
                  <a:schemeClr val="tx2"/>
                </a:solidFill>
              </a:rPr>
            </a:br>
            <a:endParaRPr lang="en-GB" b="1" dirty="0">
              <a:solidFill>
                <a:schemeClr val="tx2"/>
              </a:solidFill>
            </a:endParaRPr>
          </a:p>
          <a:p>
            <a:r>
              <a:rPr lang="en-GB" b="1" dirty="0"/>
              <a:t>Starting point: A surprise</a:t>
            </a:r>
          </a:p>
          <a:p>
            <a:r>
              <a:rPr lang="en-GB" dirty="0"/>
              <a:t>→ Search for a new rule (= hypothesis)</a:t>
            </a:r>
          </a:p>
          <a:p>
            <a:r>
              <a:rPr lang="en-GB" dirty="0"/>
              <a:t>→ Search for further cases that can be explained with the new rule</a:t>
            </a:r>
          </a:p>
        </p:txBody>
      </p:sp>
      <p:sp>
        <p:nvSpPr>
          <p:cNvPr id="5" name="Datumsplatzhalter 4">
            <a:extLst>
              <a:ext uri="{FF2B5EF4-FFF2-40B4-BE49-F238E27FC236}">
                <a16:creationId xmlns:a16="http://schemas.microsoft.com/office/drawing/2014/main" id="{B393932B-9331-2146-CCAF-164CB385EB36}"/>
              </a:ext>
            </a:extLst>
          </p:cNvPr>
          <p:cNvSpPr>
            <a:spLocks noGrp="1"/>
          </p:cNvSpPr>
          <p:nvPr>
            <p:ph type="dt" sz="half" idx="10"/>
          </p:nvPr>
        </p:nvSpPr>
        <p:spPr/>
        <p:txBody>
          <a:bodyPr/>
          <a:lstStyle/>
          <a:p>
            <a:r>
              <a:rPr lang="en-GB" dirty="0"/>
              <a:t>(Egner 2010:65)</a:t>
            </a:r>
          </a:p>
        </p:txBody>
      </p:sp>
      <p:sp>
        <p:nvSpPr>
          <p:cNvPr id="6" name="Fußzeilenplatzhalter 5">
            <a:extLst>
              <a:ext uri="{FF2B5EF4-FFF2-40B4-BE49-F238E27FC236}">
                <a16:creationId xmlns:a16="http://schemas.microsoft.com/office/drawing/2014/main" id="{DAC58AEF-D9C2-867C-888A-E01D35ADAAB2}"/>
              </a:ext>
            </a:extLst>
          </p:cNvPr>
          <p:cNvSpPr>
            <a:spLocks noGrp="1"/>
          </p:cNvSpPr>
          <p:nvPr>
            <p:ph type="ftr" sz="quarter" idx="11"/>
          </p:nvPr>
        </p:nvSpPr>
        <p:spPr/>
        <p:txBody>
          <a:bodyPr/>
          <a:lstStyle/>
          <a:p>
            <a:r>
              <a:rPr lang="en-GB" dirty="0"/>
              <a:t>KMH | IL Scientific Method</a:t>
            </a:r>
          </a:p>
        </p:txBody>
      </p:sp>
      <p:pic>
        <p:nvPicPr>
          <p:cNvPr id="10" name="Picture 2" descr="C:\Users\c716619\Documents\5___Literatur\0_Methodik\22_wissArbeiten\Logik\Egner_2010-65_abduktion.jpg">
            <a:extLst>
              <a:ext uri="{FF2B5EF4-FFF2-40B4-BE49-F238E27FC236}">
                <a16:creationId xmlns:a16="http://schemas.microsoft.com/office/drawing/2014/main" id="{2FC262A1-D77D-A559-7966-F71A74C59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484" y="2260370"/>
            <a:ext cx="5372532" cy="3309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54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993921D-9C93-A9EC-F1D2-0FFB3D59B3B5}"/>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815F7542-5B0C-93EA-DB37-8187F3FD0A6C}"/>
              </a:ext>
            </a:extLst>
          </p:cNvPr>
          <p:cNvSpPr>
            <a:spLocks noGrp="1"/>
          </p:cNvSpPr>
          <p:nvPr>
            <p:ph type="title"/>
          </p:nvPr>
        </p:nvSpPr>
        <p:spPr>
          <a:xfrm>
            <a:off x="695326" y="476672"/>
            <a:ext cx="3748855" cy="792000"/>
          </a:xfrm>
        </p:spPr>
        <p:txBody>
          <a:bodyPr/>
          <a:lstStyle/>
          <a:p>
            <a:r>
              <a:rPr lang="en-GB" dirty="0"/>
              <a:t>And the combination: Abductive reasoning</a:t>
            </a:r>
          </a:p>
        </p:txBody>
      </p:sp>
      <p:sp>
        <p:nvSpPr>
          <p:cNvPr id="5" name="Datumsplatzhalter 4">
            <a:extLst>
              <a:ext uri="{FF2B5EF4-FFF2-40B4-BE49-F238E27FC236}">
                <a16:creationId xmlns:a16="http://schemas.microsoft.com/office/drawing/2014/main" id="{B393932B-9331-2146-CCAF-164CB385EB36}"/>
              </a:ext>
            </a:extLst>
          </p:cNvPr>
          <p:cNvSpPr>
            <a:spLocks noGrp="1"/>
          </p:cNvSpPr>
          <p:nvPr>
            <p:ph type="dt" sz="half" idx="10"/>
          </p:nvPr>
        </p:nvSpPr>
        <p:spPr/>
        <p:txBody>
          <a:bodyPr/>
          <a:lstStyle/>
          <a:p>
            <a:r>
              <a:rPr lang="en-GB" dirty="0"/>
              <a:t>(Strübing 2002:328)</a:t>
            </a:r>
          </a:p>
        </p:txBody>
      </p:sp>
      <p:sp>
        <p:nvSpPr>
          <p:cNvPr id="6" name="Fußzeilenplatzhalter 5">
            <a:extLst>
              <a:ext uri="{FF2B5EF4-FFF2-40B4-BE49-F238E27FC236}">
                <a16:creationId xmlns:a16="http://schemas.microsoft.com/office/drawing/2014/main" id="{DAC58AEF-D9C2-867C-888A-E01D35ADAAB2}"/>
              </a:ext>
            </a:extLst>
          </p:cNvPr>
          <p:cNvSpPr>
            <a:spLocks noGrp="1"/>
          </p:cNvSpPr>
          <p:nvPr>
            <p:ph type="ftr" sz="quarter" idx="11"/>
          </p:nvPr>
        </p:nvSpPr>
        <p:spPr/>
        <p:txBody>
          <a:bodyPr/>
          <a:lstStyle/>
          <a:p>
            <a:r>
              <a:rPr lang="en-GB" dirty="0"/>
              <a:t>KMH | IL Scientific Method</a:t>
            </a:r>
          </a:p>
        </p:txBody>
      </p:sp>
      <p:pic>
        <p:nvPicPr>
          <p:cNvPr id="12" name="Grafik 11">
            <a:extLst>
              <a:ext uri="{FF2B5EF4-FFF2-40B4-BE49-F238E27FC236}">
                <a16:creationId xmlns:a16="http://schemas.microsoft.com/office/drawing/2014/main" id="{6E78D310-E190-FE0D-B92C-0D42BBE135EF}"/>
              </a:ext>
            </a:extLst>
          </p:cNvPr>
          <p:cNvPicPr>
            <a:picLocks noChangeAspect="1"/>
          </p:cNvPicPr>
          <p:nvPr/>
        </p:nvPicPr>
        <p:blipFill>
          <a:blip r:embed="rId2"/>
          <a:stretch>
            <a:fillRect/>
          </a:stretch>
        </p:blipFill>
        <p:spPr>
          <a:xfrm>
            <a:off x="10705905" y="347083"/>
            <a:ext cx="1076190" cy="638095"/>
          </a:xfrm>
          <a:prstGeom prst="rect">
            <a:avLst/>
          </a:prstGeom>
        </p:spPr>
      </p:pic>
      <p:pic>
        <p:nvPicPr>
          <p:cNvPr id="9" name="Picture 2">
            <a:extLst>
              <a:ext uri="{FF2B5EF4-FFF2-40B4-BE49-F238E27FC236}">
                <a16:creationId xmlns:a16="http://schemas.microsoft.com/office/drawing/2014/main" id="{14483C14-56C1-CFED-C8D1-31433D3249A6}"/>
              </a:ext>
            </a:extLst>
          </p:cNvPr>
          <p:cNvPicPr>
            <a:picLocks noGrp="1" noChangeAspect="1" noChangeArrowheads="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31877" y="396243"/>
            <a:ext cx="7366154" cy="5846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feld 13">
            <a:extLst>
              <a:ext uri="{FF2B5EF4-FFF2-40B4-BE49-F238E27FC236}">
                <a16:creationId xmlns:a16="http://schemas.microsoft.com/office/drawing/2014/main" id="{C5AE5686-0DC9-6D34-5D2F-E568C4D0E72E}"/>
              </a:ext>
            </a:extLst>
          </p:cNvPr>
          <p:cNvSpPr txBox="1"/>
          <p:nvPr/>
        </p:nvSpPr>
        <p:spPr>
          <a:xfrm>
            <a:off x="636332" y="3218886"/>
            <a:ext cx="3552489" cy="830997"/>
          </a:xfrm>
          <a:prstGeom prst="rect">
            <a:avLst/>
          </a:prstGeom>
          <a:noFill/>
        </p:spPr>
        <p:txBody>
          <a:bodyPr wrap="square">
            <a:spAutoFit/>
          </a:bodyPr>
          <a:lstStyle/>
          <a:p>
            <a:pPr marL="0" indent="0">
              <a:buNone/>
            </a:pPr>
            <a:r>
              <a:rPr lang="en-GB" sz="2400" dirty="0"/>
              <a:t>Cyclical ("hermeneutic") approach</a:t>
            </a:r>
            <a:endParaRPr lang="en-GB" sz="2400" b="1" dirty="0"/>
          </a:p>
        </p:txBody>
      </p:sp>
    </p:spTree>
    <p:extLst>
      <p:ext uri="{BB962C8B-B14F-4D97-AF65-F5344CB8AC3E}">
        <p14:creationId xmlns:p14="http://schemas.microsoft.com/office/powerpoint/2010/main" val="3068944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It depends …</a:t>
            </a:r>
            <a:br>
              <a:rPr lang="en-GB" dirty="0"/>
            </a:br>
            <a:r>
              <a:rPr lang="en-GB" dirty="0"/>
              <a:t>what you want </a:t>
            </a:r>
            <a:br>
              <a:rPr lang="en-GB" dirty="0"/>
            </a:br>
            <a:r>
              <a:rPr lang="en-GB" dirty="0"/>
              <a:t>to know</a:t>
            </a:r>
          </a:p>
        </p:txBody>
      </p:sp>
    </p:spTree>
    <p:extLst>
      <p:ext uri="{BB962C8B-B14F-4D97-AF65-F5344CB8AC3E}">
        <p14:creationId xmlns:p14="http://schemas.microsoft.com/office/powerpoint/2010/main" val="359254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D4C126D-C201-D398-C2B7-B9C5321DB3CD}"/>
              </a:ext>
            </a:extLst>
          </p:cNvPr>
          <p:cNvSpPr>
            <a:spLocks noGrp="1"/>
          </p:cNvSpPr>
          <p:nvPr>
            <p:ph type="sldNum" sz="quarter" idx="17"/>
          </p:nvPr>
        </p:nvSpPr>
        <p:spPr/>
        <p:txBody>
          <a:bodyPr/>
          <a:lstStyle/>
          <a:p>
            <a:fld id="{D836C0FE-70CA-4950-82D6-CF602CC2B770}" type="slidenum">
              <a:rPr lang="en-GB" smtClean="0"/>
              <a:t>3</a:t>
            </a:fld>
            <a:endParaRPr lang="en-GB" dirty="0"/>
          </a:p>
        </p:txBody>
      </p:sp>
      <p:sp>
        <p:nvSpPr>
          <p:cNvPr id="6" name="Title 5">
            <a:extLst>
              <a:ext uri="{FF2B5EF4-FFF2-40B4-BE49-F238E27FC236}">
                <a16:creationId xmlns:a16="http://schemas.microsoft.com/office/drawing/2014/main" id="{3E11B721-4137-D3F0-C99F-606915B6B6A2}"/>
              </a:ext>
            </a:extLst>
          </p:cNvPr>
          <p:cNvSpPr>
            <a:spLocks noGrp="1"/>
          </p:cNvSpPr>
          <p:nvPr>
            <p:ph type="title"/>
          </p:nvPr>
        </p:nvSpPr>
        <p:spPr/>
        <p:txBody>
          <a:bodyPr anchor="t"/>
          <a:lstStyle/>
          <a:p>
            <a:r>
              <a:rPr lang="en-GB" dirty="0"/>
              <a:t>Overview</a:t>
            </a:r>
          </a:p>
        </p:txBody>
      </p:sp>
      <p:sp>
        <p:nvSpPr>
          <p:cNvPr id="7" name="Content Placeholder 6">
            <a:extLst>
              <a:ext uri="{FF2B5EF4-FFF2-40B4-BE49-F238E27FC236}">
                <a16:creationId xmlns:a16="http://schemas.microsoft.com/office/drawing/2014/main" id="{22F05205-94CF-CB73-BAA0-A3DCC10A28B6}"/>
              </a:ext>
            </a:extLst>
          </p:cNvPr>
          <p:cNvSpPr>
            <a:spLocks noGrp="1"/>
          </p:cNvSpPr>
          <p:nvPr>
            <p:ph sz="half" idx="1"/>
          </p:nvPr>
        </p:nvSpPr>
        <p:spPr>
          <a:xfrm>
            <a:off x="695325" y="1484785"/>
            <a:ext cx="6553200" cy="4679478"/>
          </a:xfrm>
        </p:spPr>
        <p:txBody>
          <a:bodyPr>
            <a:normAutofit/>
          </a:bodyPr>
          <a:lstStyle/>
          <a:p>
            <a:pPr>
              <a:spcAft>
                <a:spcPts val="1200"/>
              </a:spcAft>
            </a:pPr>
            <a:r>
              <a:rPr lang="en-GB" b="1" dirty="0"/>
              <a:t>Building Blocks of Scientific Arguments</a:t>
            </a:r>
          </a:p>
          <a:p>
            <a:pPr>
              <a:spcAft>
                <a:spcPts val="1200"/>
              </a:spcAft>
            </a:pPr>
            <a:r>
              <a:rPr lang="en-GB" b="1" dirty="0"/>
              <a:t>The Logic of Logic</a:t>
            </a:r>
          </a:p>
          <a:p>
            <a:pPr>
              <a:spcAft>
                <a:spcPts val="1200"/>
              </a:spcAft>
            </a:pPr>
            <a:r>
              <a:rPr lang="en-GB" b="1" dirty="0"/>
              <a:t>Types of Research Processes</a:t>
            </a:r>
          </a:p>
          <a:p>
            <a:pPr>
              <a:spcAft>
                <a:spcPts val="1200"/>
              </a:spcAft>
            </a:pPr>
            <a:r>
              <a:rPr lang="en-GB" b="1" dirty="0"/>
              <a:t>Start with Reviewing Literature</a:t>
            </a:r>
          </a:p>
          <a:p>
            <a:pPr lvl="1">
              <a:spcAft>
                <a:spcPts val="1200"/>
              </a:spcAft>
            </a:pPr>
            <a:r>
              <a:rPr lang="en-GB" b="1" dirty="0"/>
              <a:t>Types &amp; where to find them</a:t>
            </a:r>
          </a:p>
        </p:txBody>
      </p:sp>
      <p:pic>
        <p:nvPicPr>
          <p:cNvPr id="5" name="Picture Placeholder 4" descr="Ein Bild, das Kleidung, Kunst, Frau, Menschliches Gesicht enthält.&#10;&#10;Automatisch generierte Beschreibung">
            <a:extLst>
              <a:ext uri="{FF2B5EF4-FFF2-40B4-BE49-F238E27FC236}">
                <a16:creationId xmlns:a16="http://schemas.microsoft.com/office/drawing/2014/main" id="{0EF2DA09-E085-80D8-9CCE-7CC27BAE739B}"/>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39969" r="21999"/>
          <a:stretch/>
        </p:blipFill>
        <p:spPr>
          <a:xfrm>
            <a:off x="8184000" y="0"/>
            <a:ext cx="4008000" cy="6858000"/>
          </a:xfrm>
          <a:ln w="6350">
            <a:solidFill>
              <a:schemeClr val="tx1"/>
            </a:solidFill>
          </a:ln>
          <a:effectLst>
            <a:outerShdw blurRad="254000" dist="107763" dir="2699994" algn="tl">
              <a:prstClr val="black">
                <a:alpha val="40000"/>
              </a:prstClr>
            </a:outerShdw>
          </a:effectLst>
        </p:spPr>
      </p:pic>
      <p:sp>
        <p:nvSpPr>
          <p:cNvPr id="8" name="Date Placeholder 7">
            <a:extLst>
              <a:ext uri="{FF2B5EF4-FFF2-40B4-BE49-F238E27FC236}">
                <a16:creationId xmlns:a16="http://schemas.microsoft.com/office/drawing/2014/main" id="{B7AD9B9B-5761-2739-D118-2B81638CF045}"/>
              </a:ext>
            </a:extLst>
          </p:cNvPr>
          <p:cNvSpPr>
            <a:spLocks noGrp="1"/>
          </p:cNvSpPr>
          <p:nvPr>
            <p:ph type="dt" sz="half" idx="15"/>
          </p:nvPr>
        </p:nvSpPr>
        <p:spPr>
          <a:xfrm>
            <a:off x="8400256" y="6439500"/>
            <a:ext cx="3672000" cy="144000"/>
          </a:xfrm>
        </p:spPr>
        <p:txBody>
          <a:bodyPr/>
          <a:lstStyle/>
          <a:p>
            <a:pPr algn="l"/>
            <a:r>
              <a:rPr lang="en-GB" dirty="0"/>
              <a:t>(Wright of Derby, Wikimedia, PD)</a:t>
            </a:r>
          </a:p>
        </p:txBody>
      </p:sp>
      <p:sp>
        <p:nvSpPr>
          <p:cNvPr id="9" name="Footer Placeholder 8">
            <a:extLst>
              <a:ext uri="{FF2B5EF4-FFF2-40B4-BE49-F238E27FC236}">
                <a16:creationId xmlns:a16="http://schemas.microsoft.com/office/drawing/2014/main" id="{374B44C8-0ADF-F56E-0498-D68C27F8E869}"/>
              </a:ext>
            </a:extLst>
          </p:cNvPr>
          <p:cNvSpPr>
            <a:spLocks noGrp="1"/>
          </p:cNvSpPr>
          <p:nvPr>
            <p:ph type="ftr" sz="quarter" idx="16"/>
          </p:nvPr>
        </p:nvSpPr>
        <p:spPr/>
        <p:txBody>
          <a:bodyPr/>
          <a:lstStyle/>
          <a:p>
            <a:r>
              <a:rPr lang="en-GB" dirty="0"/>
              <a:t>KMH | IL Scientific Method</a:t>
            </a:r>
          </a:p>
        </p:txBody>
      </p:sp>
      <p:sp>
        <p:nvSpPr>
          <p:cNvPr id="3" name="Textplatzhalter 2">
            <a:extLst>
              <a:ext uri="{FF2B5EF4-FFF2-40B4-BE49-F238E27FC236}">
                <a16:creationId xmlns:a16="http://schemas.microsoft.com/office/drawing/2014/main" id="{6E9498DA-2104-BA75-7CCA-37E4115C921F}"/>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1757287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D7D71A2-6FC6-9B30-49B9-E5219B46055E}"/>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29E9BB22-C38F-F0CD-F461-2522572BD114}"/>
              </a:ext>
            </a:extLst>
          </p:cNvPr>
          <p:cNvSpPr>
            <a:spLocks noGrp="1"/>
          </p:cNvSpPr>
          <p:nvPr>
            <p:ph type="title"/>
          </p:nvPr>
        </p:nvSpPr>
        <p:spPr/>
        <p:txBody>
          <a:bodyPr/>
          <a:lstStyle/>
          <a:p>
            <a:r>
              <a:rPr lang="en-GB" dirty="0"/>
              <a:t>The Problem</a:t>
            </a:r>
          </a:p>
        </p:txBody>
      </p:sp>
      <p:sp>
        <p:nvSpPr>
          <p:cNvPr id="4" name="Inhaltsplatzhalter 3">
            <a:extLst>
              <a:ext uri="{FF2B5EF4-FFF2-40B4-BE49-F238E27FC236}">
                <a16:creationId xmlns:a16="http://schemas.microsoft.com/office/drawing/2014/main" id="{BEF255FC-A169-B5CE-9B25-D18BE9116D8F}"/>
              </a:ext>
            </a:extLst>
          </p:cNvPr>
          <p:cNvSpPr>
            <a:spLocks noGrp="1"/>
          </p:cNvSpPr>
          <p:nvPr>
            <p:ph idx="1"/>
          </p:nvPr>
        </p:nvSpPr>
        <p:spPr>
          <a:xfrm>
            <a:off x="695325" y="1556793"/>
            <a:ext cx="6669036" cy="4607472"/>
          </a:xfrm>
        </p:spPr>
        <p:txBody>
          <a:bodyPr/>
          <a:lstStyle/>
          <a:p>
            <a:r>
              <a:rPr lang="en-GB" b="1" dirty="0"/>
              <a:t>Often:</a:t>
            </a:r>
          </a:p>
          <a:p>
            <a:pPr lvl="1"/>
            <a:r>
              <a:rPr lang="en-GB" dirty="0"/>
              <a:t>Models of the research process = </a:t>
            </a:r>
            <a:r>
              <a:rPr lang="en-GB" b="1" dirty="0"/>
              <a:t>one size fits all</a:t>
            </a:r>
          </a:p>
          <a:p>
            <a:pPr lvl="1"/>
            <a:r>
              <a:rPr lang="en-GB" dirty="0"/>
              <a:t>Hidden assumption:</a:t>
            </a:r>
          </a:p>
          <a:p>
            <a:pPr lvl="2"/>
            <a:r>
              <a:rPr lang="en-GB" b="1" dirty="0"/>
              <a:t>Evaluate hypothesis in experiment</a:t>
            </a:r>
          </a:p>
        </p:txBody>
      </p:sp>
      <p:sp>
        <p:nvSpPr>
          <p:cNvPr id="5" name="Datumsplatzhalter 4">
            <a:extLst>
              <a:ext uri="{FF2B5EF4-FFF2-40B4-BE49-F238E27FC236}">
                <a16:creationId xmlns:a16="http://schemas.microsoft.com/office/drawing/2014/main" id="{9BAAE49A-2E69-B847-9229-4E5E9E257733}"/>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35305A0F-61BD-3537-F5C3-CE6191DF8C7F}"/>
              </a:ext>
            </a:extLst>
          </p:cNvPr>
          <p:cNvSpPr>
            <a:spLocks noGrp="1"/>
          </p:cNvSpPr>
          <p:nvPr>
            <p:ph type="ftr" sz="quarter" idx="11"/>
          </p:nvPr>
        </p:nvSpPr>
        <p:spPr/>
        <p:txBody>
          <a:bodyPr/>
          <a:lstStyle/>
          <a:p>
            <a:r>
              <a:rPr lang="en-GB" dirty="0"/>
              <a:t>KMH | IL Scientific Method</a:t>
            </a:r>
          </a:p>
        </p:txBody>
      </p:sp>
      <p:pic>
        <p:nvPicPr>
          <p:cNvPr id="7" name="Content Placeholder 7">
            <a:extLst>
              <a:ext uri="{FF2B5EF4-FFF2-40B4-BE49-F238E27FC236}">
                <a16:creationId xmlns:a16="http://schemas.microsoft.com/office/drawing/2014/main" id="{50F56347-4B24-4DD1-CA1B-6CF37E3BE9B2}"/>
              </a:ext>
            </a:extLst>
          </p:cNvPr>
          <p:cNvPicPr>
            <a:picLocks noChangeAspect="1"/>
          </p:cNvPicPr>
          <p:nvPr/>
        </p:nvPicPr>
        <p:blipFill>
          <a:blip r:embed="rId2"/>
          <a:stretch>
            <a:fillRect/>
          </a:stretch>
        </p:blipFill>
        <p:spPr bwMode="gray">
          <a:xfrm>
            <a:off x="7927566" y="1708591"/>
            <a:ext cx="3672000" cy="3957457"/>
          </a:xfrm>
          <a:prstGeom prst="rect">
            <a:avLst/>
          </a:prstGeom>
        </p:spPr>
      </p:pic>
    </p:spTree>
    <p:extLst>
      <p:ext uri="{BB962C8B-B14F-4D97-AF65-F5344CB8AC3E}">
        <p14:creationId xmlns:p14="http://schemas.microsoft.com/office/powerpoint/2010/main" val="225443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B1A4FD61-894F-AAB4-4D31-F82DB2304F0C}"/>
              </a:ext>
            </a:extLst>
          </p:cNvPr>
          <p:cNvSpPr>
            <a:spLocks noGrp="1"/>
          </p:cNvSpPr>
          <p:nvPr>
            <p:ph type="title"/>
          </p:nvPr>
        </p:nvSpPr>
        <p:spPr/>
        <p:txBody>
          <a:bodyPr/>
          <a:lstStyle/>
          <a:p>
            <a:r>
              <a:rPr lang="en-GB" dirty="0"/>
              <a:t>What else could we want to know?</a:t>
            </a:r>
          </a:p>
        </p:txBody>
      </p:sp>
      <p:sp>
        <p:nvSpPr>
          <p:cNvPr id="9" name="Inhaltsplatzhalter 8">
            <a:extLst>
              <a:ext uri="{FF2B5EF4-FFF2-40B4-BE49-F238E27FC236}">
                <a16:creationId xmlns:a16="http://schemas.microsoft.com/office/drawing/2014/main" id="{9E8B420E-8F2D-5773-F68A-360D07B8C2F6}"/>
              </a:ext>
            </a:extLst>
          </p:cNvPr>
          <p:cNvSpPr>
            <a:spLocks noGrp="1"/>
          </p:cNvSpPr>
          <p:nvPr>
            <p:ph idx="1"/>
          </p:nvPr>
        </p:nvSpPr>
        <p:spPr>
          <a:xfrm>
            <a:off x="695324" y="796413"/>
            <a:ext cx="10800675" cy="5239836"/>
          </a:xfrm>
        </p:spPr>
        <p:txBody>
          <a:bodyPr>
            <a:normAutofit/>
          </a:bodyPr>
          <a:lstStyle/>
          <a:p>
            <a:pPr marL="0" indent="0" algn="ctr">
              <a:buNone/>
            </a:pPr>
            <a:r>
              <a:rPr lang="en-GB" sz="28700" dirty="0"/>
              <a:t>🤔</a:t>
            </a:r>
          </a:p>
        </p:txBody>
      </p:sp>
      <p:sp>
        <p:nvSpPr>
          <p:cNvPr id="10" name="Datumsplatzhalter 9">
            <a:extLst>
              <a:ext uri="{FF2B5EF4-FFF2-40B4-BE49-F238E27FC236}">
                <a16:creationId xmlns:a16="http://schemas.microsoft.com/office/drawing/2014/main" id="{F0B7B792-58AB-7E59-6E15-DB612076F562}"/>
              </a:ext>
            </a:extLst>
          </p:cNvPr>
          <p:cNvSpPr>
            <a:spLocks noGrp="1"/>
          </p:cNvSpPr>
          <p:nvPr>
            <p:ph type="dt" sz="half" idx="10"/>
          </p:nvPr>
        </p:nvSpPr>
        <p:spPr/>
        <p:txBody>
          <a:bodyPr/>
          <a:lstStyle/>
          <a:p>
            <a:endParaRPr lang="en-GB" dirty="0"/>
          </a:p>
        </p:txBody>
      </p:sp>
      <p:sp>
        <p:nvSpPr>
          <p:cNvPr id="11" name="Fußzeilenplatzhalter 10">
            <a:extLst>
              <a:ext uri="{FF2B5EF4-FFF2-40B4-BE49-F238E27FC236}">
                <a16:creationId xmlns:a16="http://schemas.microsoft.com/office/drawing/2014/main" id="{9E7F9CE1-6F38-374F-891F-4D25EA02D500}"/>
              </a:ext>
            </a:extLst>
          </p:cNvPr>
          <p:cNvSpPr>
            <a:spLocks noGrp="1"/>
          </p:cNvSpPr>
          <p:nvPr>
            <p:ph type="ftr" sz="quarter" idx="11"/>
          </p:nvPr>
        </p:nvSpPr>
        <p:spPr/>
        <p:txBody>
          <a:bodyPr/>
          <a:lstStyle/>
          <a:p>
            <a:r>
              <a:rPr lang="en-GB" dirty="0"/>
              <a:t>KMH | IL Scientific Method</a:t>
            </a:r>
          </a:p>
        </p:txBody>
      </p:sp>
      <p:sp>
        <p:nvSpPr>
          <p:cNvPr id="12" name="Foliennummernplatzhalter 11">
            <a:extLst>
              <a:ext uri="{FF2B5EF4-FFF2-40B4-BE49-F238E27FC236}">
                <a16:creationId xmlns:a16="http://schemas.microsoft.com/office/drawing/2014/main" id="{B9DC963F-A1DB-416F-7C16-91B7BD875B6F}"/>
              </a:ext>
            </a:extLst>
          </p:cNvPr>
          <p:cNvSpPr>
            <a:spLocks noGrp="1"/>
          </p:cNvSpPr>
          <p:nvPr>
            <p:ph type="sldNum" sz="quarter" idx="12"/>
          </p:nvPr>
        </p:nvSpPr>
        <p:spPr/>
        <p:txBody>
          <a:bodyPr/>
          <a:lstStyle/>
          <a:p>
            <a:fld id="{D836C0FE-70CA-4950-82D6-CF602CC2B770}" type="slidenum">
              <a:rPr lang="en-GB" smtClean="0"/>
              <a:t>31</a:t>
            </a:fld>
            <a:endParaRPr lang="en-GB" dirty="0"/>
          </a:p>
        </p:txBody>
      </p:sp>
    </p:spTree>
    <p:extLst>
      <p:ext uri="{BB962C8B-B14F-4D97-AF65-F5344CB8AC3E}">
        <p14:creationId xmlns:p14="http://schemas.microsoft.com/office/powerpoint/2010/main" val="2328210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059C24-DCA9-6F9B-42CC-505D87A25A9A}"/>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9643E089-5648-2438-0FB6-4B594E0F8260}"/>
              </a:ext>
            </a:extLst>
          </p:cNvPr>
          <p:cNvSpPr>
            <a:spLocks noGrp="1"/>
          </p:cNvSpPr>
          <p:nvPr>
            <p:ph type="title"/>
          </p:nvPr>
        </p:nvSpPr>
        <p:spPr/>
        <p:txBody>
          <a:bodyPr/>
          <a:lstStyle/>
          <a:p>
            <a:r>
              <a:rPr lang="en-GB" dirty="0"/>
              <a:t>What else could we want to know?</a:t>
            </a:r>
          </a:p>
        </p:txBody>
      </p:sp>
      <p:graphicFrame>
        <p:nvGraphicFramePr>
          <p:cNvPr id="7" name="Inhaltsplatzhalter 6">
            <a:extLst>
              <a:ext uri="{FF2B5EF4-FFF2-40B4-BE49-F238E27FC236}">
                <a16:creationId xmlns:a16="http://schemas.microsoft.com/office/drawing/2014/main" id="{C2BFA757-4AFA-A06D-8932-21842424B77B}"/>
              </a:ext>
            </a:extLst>
          </p:cNvPr>
          <p:cNvGraphicFramePr>
            <a:graphicFrameLocks noGrp="1"/>
          </p:cNvGraphicFramePr>
          <p:nvPr>
            <p:ph idx="1"/>
          </p:nvPr>
        </p:nvGraphicFramePr>
        <p:xfrm>
          <a:off x="695324" y="1144376"/>
          <a:ext cx="10800675" cy="4606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umsplatzhalter 4">
            <a:extLst>
              <a:ext uri="{FF2B5EF4-FFF2-40B4-BE49-F238E27FC236}">
                <a16:creationId xmlns:a16="http://schemas.microsoft.com/office/drawing/2014/main" id="{FE566010-8804-54DA-789E-D1296670AA8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7B2942D-0F81-CC44-D7B3-4D112E213D1A}"/>
              </a:ext>
            </a:extLst>
          </p:cNvPr>
          <p:cNvSpPr>
            <a:spLocks noGrp="1"/>
          </p:cNvSpPr>
          <p:nvPr>
            <p:ph type="ftr" sz="quarter" idx="11"/>
          </p:nvPr>
        </p:nvSpPr>
        <p:spPr/>
        <p:txBody>
          <a:bodyPr/>
          <a:lstStyle/>
          <a:p>
            <a:r>
              <a:rPr lang="en-GB" dirty="0"/>
              <a:t>KMH | IL Scientific Method</a:t>
            </a:r>
          </a:p>
        </p:txBody>
      </p:sp>
      <p:sp>
        <p:nvSpPr>
          <p:cNvPr id="8" name="Rechteck: abgerundete Ecken 7">
            <a:extLst>
              <a:ext uri="{FF2B5EF4-FFF2-40B4-BE49-F238E27FC236}">
                <a16:creationId xmlns:a16="http://schemas.microsoft.com/office/drawing/2014/main" id="{36E3B26F-8729-07FB-B390-29923E2A04FA}"/>
              </a:ext>
            </a:extLst>
          </p:cNvPr>
          <p:cNvSpPr/>
          <p:nvPr/>
        </p:nvSpPr>
        <p:spPr>
          <a:xfrm>
            <a:off x="383458" y="3293803"/>
            <a:ext cx="6912077" cy="1927123"/>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1906228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F4CFC36-376F-7FA8-487A-77A4E51239FB}"/>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F8AC49C1-5F66-B1B5-856B-D952C74AC6C3}"/>
              </a:ext>
            </a:extLst>
          </p:cNvPr>
          <p:cNvSpPr>
            <a:spLocks noGrp="1"/>
          </p:cNvSpPr>
          <p:nvPr>
            <p:ph type="title"/>
          </p:nvPr>
        </p:nvSpPr>
        <p:spPr/>
        <p:txBody>
          <a:bodyPr/>
          <a:lstStyle/>
          <a:p>
            <a:r>
              <a:rPr lang="en-GB" dirty="0"/>
              <a:t>Explorative research</a:t>
            </a:r>
          </a:p>
        </p:txBody>
      </p:sp>
      <p:sp>
        <p:nvSpPr>
          <p:cNvPr id="4" name="Inhaltsplatzhalter 3">
            <a:extLst>
              <a:ext uri="{FF2B5EF4-FFF2-40B4-BE49-F238E27FC236}">
                <a16:creationId xmlns:a16="http://schemas.microsoft.com/office/drawing/2014/main" id="{40419EA0-B1F1-6888-064C-F6C242665B20}"/>
              </a:ext>
            </a:extLst>
          </p:cNvPr>
          <p:cNvSpPr>
            <a:spLocks noGrp="1"/>
          </p:cNvSpPr>
          <p:nvPr>
            <p:ph idx="1"/>
          </p:nvPr>
        </p:nvSpPr>
        <p:spPr/>
        <p:txBody>
          <a:bodyPr>
            <a:normAutofit/>
          </a:bodyPr>
          <a:lstStyle/>
          <a:p>
            <a:pPr>
              <a:spcAft>
                <a:spcPts val="1000"/>
              </a:spcAft>
            </a:pPr>
            <a:r>
              <a:rPr lang="en-GB" sz="2400" b="1" dirty="0"/>
              <a:t>Exploration:</a:t>
            </a:r>
          </a:p>
          <a:p>
            <a:pPr lvl="1">
              <a:spcAft>
                <a:spcPts val="1000"/>
              </a:spcAft>
            </a:pPr>
            <a:r>
              <a:rPr lang="en-GB" sz="2400" dirty="0"/>
              <a:t>More or less systematic collection of information </a:t>
            </a:r>
          </a:p>
          <a:p>
            <a:pPr lvl="1">
              <a:spcAft>
                <a:spcPts val="1000"/>
              </a:spcAft>
            </a:pPr>
            <a:r>
              <a:rPr lang="en-GB" sz="2400" dirty="0"/>
              <a:t>not instrumental (= “pretest”) preliminary investigation</a:t>
            </a:r>
            <a:endParaRPr lang="en-GB" sz="800" dirty="0"/>
          </a:p>
          <a:p>
            <a:pPr marL="457200" lvl="1" indent="0">
              <a:spcAft>
                <a:spcPts val="1000"/>
              </a:spcAft>
              <a:buNone/>
            </a:pPr>
            <a:r>
              <a:rPr lang="en-GB" sz="2400" b="1" dirty="0">
                <a:solidFill>
                  <a:srgbClr val="E37823"/>
                </a:solidFill>
              </a:rPr>
              <a:t>👉 Empirical work as a scientific (=reproducible) </a:t>
            </a:r>
            <a:br>
              <a:rPr lang="en-GB" sz="2400" b="1" dirty="0">
                <a:solidFill>
                  <a:srgbClr val="E37823"/>
                </a:solidFill>
              </a:rPr>
            </a:br>
            <a:r>
              <a:rPr lang="en-GB" sz="2400" b="1" dirty="0">
                <a:solidFill>
                  <a:srgbClr val="E37823"/>
                </a:solidFill>
              </a:rPr>
              <a:t>       search for hypotheses</a:t>
            </a:r>
          </a:p>
        </p:txBody>
      </p:sp>
      <p:sp>
        <p:nvSpPr>
          <p:cNvPr id="5" name="Datumsplatzhalter 4">
            <a:extLst>
              <a:ext uri="{FF2B5EF4-FFF2-40B4-BE49-F238E27FC236}">
                <a16:creationId xmlns:a16="http://schemas.microsoft.com/office/drawing/2014/main" id="{C3992FE2-ECF1-8EFD-62F9-3F4BABC5B29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E4415CE-D7FB-1627-74FF-6F3CCC35ED16}"/>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263566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F4CFC36-376F-7FA8-487A-77A4E51239FB}"/>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F8AC49C1-5F66-B1B5-856B-D952C74AC6C3}"/>
              </a:ext>
            </a:extLst>
          </p:cNvPr>
          <p:cNvSpPr>
            <a:spLocks noGrp="1"/>
          </p:cNvSpPr>
          <p:nvPr>
            <p:ph type="title"/>
          </p:nvPr>
        </p:nvSpPr>
        <p:spPr/>
        <p:txBody>
          <a:bodyPr/>
          <a:lstStyle/>
          <a:p>
            <a:r>
              <a:rPr lang="en-GB" dirty="0"/>
              <a:t>Explorative research</a:t>
            </a:r>
          </a:p>
        </p:txBody>
      </p:sp>
      <p:sp>
        <p:nvSpPr>
          <p:cNvPr id="4" name="Inhaltsplatzhalter 3">
            <a:extLst>
              <a:ext uri="{FF2B5EF4-FFF2-40B4-BE49-F238E27FC236}">
                <a16:creationId xmlns:a16="http://schemas.microsoft.com/office/drawing/2014/main" id="{40419EA0-B1F1-6888-064C-F6C242665B20}"/>
              </a:ext>
            </a:extLst>
          </p:cNvPr>
          <p:cNvSpPr>
            <a:spLocks noGrp="1"/>
          </p:cNvSpPr>
          <p:nvPr>
            <p:ph idx="1"/>
          </p:nvPr>
        </p:nvSpPr>
        <p:spPr>
          <a:xfrm>
            <a:off x="695325" y="1160206"/>
            <a:ext cx="8928100" cy="5004059"/>
          </a:xfrm>
        </p:spPr>
        <p:txBody>
          <a:bodyPr>
            <a:normAutofit fontScale="85000" lnSpcReduction="20000"/>
          </a:bodyPr>
          <a:lstStyle/>
          <a:p>
            <a:pPr>
              <a:spcAft>
                <a:spcPts val="1000"/>
              </a:spcAft>
            </a:pPr>
            <a:r>
              <a:rPr lang="en-GB" sz="3200" b="1" dirty="0"/>
              <a:t>Types of explorative research:</a:t>
            </a:r>
          </a:p>
          <a:p>
            <a:pPr marL="914400" lvl="1" indent="-457200">
              <a:spcBef>
                <a:spcPts val="600"/>
              </a:spcBef>
              <a:buFont typeface="+mj-lt"/>
              <a:buAutoNum type="arabicPeriod"/>
            </a:pPr>
            <a:r>
              <a:rPr lang="en-GB" sz="2800" b="1" dirty="0"/>
              <a:t>Theory-based exploration:</a:t>
            </a:r>
          </a:p>
          <a:p>
            <a:pPr marL="1181100" lvl="2" indent="-457200"/>
            <a:r>
              <a:rPr lang="en-GB" sz="2800" dirty="0"/>
              <a:t>Reformulation &amp; supplementation of existing theories</a:t>
            </a:r>
          </a:p>
          <a:p>
            <a:pPr marL="914400" lvl="1" indent="-457200">
              <a:spcBef>
                <a:spcPts val="600"/>
              </a:spcBef>
              <a:buFont typeface="+mj-lt"/>
              <a:buAutoNum type="arabicPeriod"/>
            </a:pPr>
            <a:r>
              <a:rPr lang="en-GB" sz="2800" b="1" dirty="0"/>
              <a:t>Method-based exploration:</a:t>
            </a:r>
          </a:p>
          <a:p>
            <a:pPr marL="1181100" lvl="2" indent="-457200"/>
            <a:r>
              <a:rPr lang="en-GB" sz="2800" dirty="0"/>
              <a:t>methods as a stimulus for new object models</a:t>
            </a:r>
          </a:p>
          <a:p>
            <a:pPr marL="914400" lvl="1" indent="-457200">
              <a:spcBef>
                <a:spcPts val="600"/>
              </a:spcBef>
              <a:buFont typeface="+mj-lt"/>
              <a:buAutoNum type="arabicPeriod"/>
            </a:pPr>
            <a:r>
              <a:rPr lang="en-GB" sz="2800" b="1" dirty="0"/>
              <a:t>Empirical-quantitative exploration:</a:t>
            </a:r>
          </a:p>
          <a:p>
            <a:pPr marL="1181100" lvl="2" indent="-457200"/>
            <a:r>
              <a:rPr lang="en-GB" sz="2800" dirty="0"/>
              <a:t>from quant. Data 👉 inductively infer to new hypotheses</a:t>
            </a:r>
          </a:p>
          <a:p>
            <a:pPr marL="914400" lvl="1" indent="-457200">
              <a:spcBef>
                <a:spcPts val="600"/>
              </a:spcBef>
              <a:buFont typeface="+mj-lt"/>
              <a:buAutoNum type="arabicPeriod"/>
            </a:pPr>
            <a:r>
              <a:rPr lang="en-GB" sz="2800" b="1" dirty="0"/>
              <a:t>Empirical-qualitative exploration:</a:t>
            </a:r>
          </a:p>
          <a:p>
            <a:pPr marL="1181100" lvl="2" indent="-457200"/>
            <a:r>
              <a:rPr lang="en-GB" sz="2800" dirty="0"/>
              <a:t>from qual. Data 👉 inductively infer to new hypotheses</a:t>
            </a:r>
          </a:p>
        </p:txBody>
      </p:sp>
      <p:sp>
        <p:nvSpPr>
          <p:cNvPr id="5" name="Datumsplatzhalter 4">
            <a:extLst>
              <a:ext uri="{FF2B5EF4-FFF2-40B4-BE49-F238E27FC236}">
                <a16:creationId xmlns:a16="http://schemas.microsoft.com/office/drawing/2014/main" id="{C3992FE2-ECF1-8EFD-62F9-3F4BABC5B29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E4415CE-D7FB-1627-74FF-6F3CCC35ED16}"/>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04021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4F354FB-24C0-6BA2-9149-8E7AA4254E87}"/>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CECB1B0A-2888-08BD-D18D-62B264D586CB}"/>
              </a:ext>
            </a:extLst>
          </p:cNvPr>
          <p:cNvSpPr>
            <a:spLocks noGrp="1"/>
          </p:cNvSpPr>
          <p:nvPr>
            <p:ph type="title"/>
          </p:nvPr>
        </p:nvSpPr>
        <p:spPr/>
        <p:txBody>
          <a:bodyPr/>
          <a:lstStyle/>
          <a:p>
            <a:r>
              <a:rPr lang="en-GB" sz="2800" b="1" dirty="0"/>
              <a:t>Theory-based exploration: </a:t>
            </a:r>
            <a:br>
              <a:rPr lang="en-GB" sz="2800" b="1" dirty="0"/>
            </a:br>
            <a:r>
              <a:rPr lang="en-GB" sz="2800" b="1" dirty="0"/>
              <a:t>Succession Model of Gentrification</a:t>
            </a:r>
            <a:endParaRPr lang="en-GB" dirty="0"/>
          </a:p>
        </p:txBody>
      </p:sp>
      <p:pic>
        <p:nvPicPr>
          <p:cNvPr id="8" name="Content Placeholder 7">
            <a:extLst>
              <a:ext uri="{FF2B5EF4-FFF2-40B4-BE49-F238E27FC236}">
                <a16:creationId xmlns:a16="http://schemas.microsoft.com/office/drawing/2014/main" id="{13E4599A-0950-194A-BE9D-46C0C660C2BD}"/>
              </a:ext>
            </a:extLst>
          </p:cNvPr>
          <p:cNvPicPr>
            <a:picLocks noGrp="1" noChangeAspect="1"/>
          </p:cNvPicPr>
          <p:nvPr>
            <p:ph idx="1"/>
          </p:nvPr>
        </p:nvPicPr>
        <p:blipFill>
          <a:blip r:embed="rId2"/>
          <a:stretch>
            <a:fillRect/>
          </a:stretch>
        </p:blipFill>
        <p:spPr>
          <a:xfrm>
            <a:off x="3305211" y="1570772"/>
            <a:ext cx="5307244" cy="4606925"/>
          </a:xfrm>
        </p:spPr>
      </p:pic>
      <p:sp>
        <p:nvSpPr>
          <p:cNvPr id="5" name="Datumsplatzhalter 4">
            <a:extLst>
              <a:ext uri="{FF2B5EF4-FFF2-40B4-BE49-F238E27FC236}">
                <a16:creationId xmlns:a16="http://schemas.microsoft.com/office/drawing/2014/main" id="{83E5B4AF-0073-B9FD-EC26-8FB81F221A28}"/>
              </a:ext>
            </a:extLst>
          </p:cNvPr>
          <p:cNvSpPr>
            <a:spLocks noGrp="1"/>
          </p:cNvSpPr>
          <p:nvPr>
            <p:ph type="dt" sz="half" idx="10"/>
          </p:nvPr>
        </p:nvSpPr>
        <p:spPr/>
        <p:txBody>
          <a:bodyPr/>
          <a:lstStyle/>
          <a:p>
            <a:r>
              <a:rPr lang="en-GB" dirty="0"/>
              <a:t>(Schütz &amp; Diller 2024:59)</a:t>
            </a:r>
          </a:p>
        </p:txBody>
      </p:sp>
      <p:sp>
        <p:nvSpPr>
          <p:cNvPr id="6" name="Fußzeilenplatzhalter 5">
            <a:extLst>
              <a:ext uri="{FF2B5EF4-FFF2-40B4-BE49-F238E27FC236}">
                <a16:creationId xmlns:a16="http://schemas.microsoft.com/office/drawing/2014/main" id="{C1136DF3-DA66-B18B-1D8F-0E4C4C18D3B3}"/>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833998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B16B5EC-7984-2A24-ED73-2FF2CE54F91F}"/>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288FDAAF-F394-9BAC-A06A-5E9DC5FD50B5}"/>
              </a:ext>
            </a:extLst>
          </p:cNvPr>
          <p:cNvSpPr>
            <a:spLocks noGrp="1"/>
          </p:cNvSpPr>
          <p:nvPr>
            <p:ph type="title"/>
          </p:nvPr>
        </p:nvSpPr>
        <p:spPr/>
        <p:txBody>
          <a:bodyPr/>
          <a:lstStyle/>
          <a:p>
            <a:r>
              <a:rPr lang="en-GB" dirty="0"/>
              <a:t>Empirical explorative research</a:t>
            </a:r>
          </a:p>
        </p:txBody>
      </p:sp>
      <p:sp>
        <p:nvSpPr>
          <p:cNvPr id="5" name="Datumsplatzhalter 4">
            <a:extLst>
              <a:ext uri="{FF2B5EF4-FFF2-40B4-BE49-F238E27FC236}">
                <a16:creationId xmlns:a16="http://schemas.microsoft.com/office/drawing/2014/main" id="{8B0D976C-6D20-9AA6-9809-EAD4195A02A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6420D16-1C3E-52C8-6C51-82DF755D0091}"/>
              </a:ext>
            </a:extLst>
          </p:cNvPr>
          <p:cNvSpPr>
            <a:spLocks noGrp="1"/>
          </p:cNvSpPr>
          <p:nvPr>
            <p:ph type="ftr" sz="quarter" idx="11"/>
          </p:nvPr>
        </p:nvSpPr>
        <p:spPr/>
        <p:txBody>
          <a:bodyPr/>
          <a:lstStyle/>
          <a:p>
            <a:r>
              <a:rPr lang="en-GB" dirty="0"/>
              <a:t>KMH | IL Scientific Method</a:t>
            </a:r>
          </a:p>
        </p:txBody>
      </p:sp>
      <p:graphicFrame>
        <p:nvGraphicFramePr>
          <p:cNvPr id="8" name="Inhaltsplatzhalter 3">
            <a:extLst>
              <a:ext uri="{FF2B5EF4-FFF2-40B4-BE49-F238E27FC236}">
                <a16:creationId xmlns:a16="http://schemas.microsoft.com/office/drawing/2014/main" id="{FE3AD07D-7986-2F33-C934-BC63289E0C43}"/>
              </a:ext>
            </a:extLst>
          </p:cNvPr>
          <p:cNvGraphicFramePr>
            <a:graphicFrameLocks noGrp="1"/>
          </p:cNvGraphicFramePr>
          <p:nvPr>
            <p:ph idx="1"/>
          </p:nvPr>
        </p:nvGraphicFramePr>
        <p:xfrm>
          <a:off x="682167" y="1184113"/>
          <a:ext cx="10915582" cy="5309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7894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6B28D0-D784-BD2E-E19B-3A36B18EF9D7}"/>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75FD25AC-0777-B9AE-B48B-0D91B0B28D1D}"/>
              </a:ext>
            </a:extLst>
          </p:cNvPr>
          <p:cNvSpPr>
            <a:spLocks noGrp="1"/>
          </p:cNvSpPr>
          <p:nvPr>
            <p:ph type="title"/>
          </p:nvPr>
        </p:nvSpPr>
        <p:spPr/>
        <p:txBody>
          <a:bodyPr/>
          <a:lstStyle/>
          <a:p>
            <a:r>
              <a:rPr lang="en-GB" dirty="0"/>
              <a:t>Quantitative explorative research</a:t>
            </a:r>
          </a:p>
        </p:txBody>
      </p:sp>
      <p:sp>
        <p:nvSpPr>
          <p:cNvPr id="4" name="Inhaltsplatzhalter 3">
            <a:extLst>
              <a:ext uri="{FF2B5EF4-FFF2-40B4-BE49-F238E27FC236}">
                <a16:creationId xmlns:a16="http://schemas.microsoft.com/office/drawing/2014/main" id="{6183B545-7AFD-1DC5-0A1B-1AA618A57431}"/>
              </a:ext>
            </a:extLst>
          </p:cNvPr>
          <p:cNvSpPr>
            <a:spLocks noGrp="1"/>
          </p:cNvSpPr>
          <p:nvPr>
            <p:ph idx="1"/>
          </p:nvPr>
        </p:nvSpPr>
        <p:spPr>
          <a:xfrm>
            <a:off x="695325" y="1487969"/>
            <a:ext cx="8928100" cy="4607472"/>
          </a:xfrm>
        </p:spPr>
        <p:txBody>
          <a:bodyPr>
            <a:normAutofit/>
          </a:bodyPr>
          <a:lstStyle/>
          <a:p>
            <a:pPr marL="0" indent="0">
              <a:buNone/>
            </a:pPr>
            <a:r>
              <a:rPr lang="en-GB" sz="2400" b="1" dirty="0"/>
              <a:t>Based on the preparation and presentation of quantitative data </a:t>
            </a:r>
          </a:p>
          <a:p>
            <a:pPr marL="0" indent="0">
              <a:buNone/>
            </a:pPr>
            <a:r>
              <a:rPr lang="en-GB" sz="2400" b="1" dirty="0">
                <a:solidFill>
                  <a:srgbClr val="E37823"/>
                </a:solidFill>
              </a:rPr>
              <a:t>→ unconsidered or undiscovered patterns &amp; regularities</a:t>
            </a:r>
          </a:p>
          <a:p>
            <a:pPr marL="0" indent="0">
              <a:buNone/>
            </a:pPr>
            <a:endParaRPr lang="en-GB" sz="1100" b="1" dirty="0">
              <a:solidFill>
                <a:srgbClr val="E37823"/>
              </a:solidFill>
            </a:endParaRPr>
          </a:p>
          <a:p>
            <a:r>
              <a:rPr lang="en-GB" sz="2400" dirty="0"/>
              <a:t>Focus not primarily on data collection</a:t>
            </a:r>
          </a:p>
          <a:p>
            <a:r>
              <a:rPr lang="en-GB" sz="2400" dirty="0"/>
              <a:t>Many variables </a:t>
            </a:r>
            <a:r>
              <a:rPr lang="en-GB" sz="2400" b="1" dirty="0"/>
              <a:t>→ graphical &amp; multivariate methods:</a:t>
            </a:r>
          </a:p>
          <a:p>
            <a:pPr lvl="1"/>
            <a:r>
              <a:rPr lang="en-GB" sz="2400" dirty="0"/>
              <a:t>Descriptive analyses (classics: socio-demographic characteristics)</a:t>
            </a:r>
          </a:p>
          <a:p>
            <a:pPr lvl="1"/>
            <a:r>
              <a:rPr lang="en-GB" sz="2400" dirty="0"/>
              <a:t>Exploratory Data Analysis (EDA)</a:t>
            </a:r>
          </a:p>
          <a:p>
            <a:pPr lvl="1"/>
            <a:r>
              <a:rPr lang="en-GB" sz="2400" dirty="0"/>
              <a:t>Multivariate exploration technique</a:t>
            </a:r>
          </a:p>
        </p:txBody>
      </p:sp>
      <p:sp>
        <p:nvSpPr>
          <p:cNvPr id="5" name="Datumsplatzhalter 4">
            <a:extLst>
              <a:ext uri="{FF2B5EF4-FFF2-40B4-BE49-F238E27FC236}">
                <a16:creationId xmlns:a16="http://schemas.microsoft.com/office/drawing/2014/main" id="{97BDA172-DBA2-6883-1404-438C631AD4F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5BD1D7F-1F46-85E9-059D-A558B82A8E12}"/>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271795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6B28D0-D784-BD2E-E19B-3A36B18EF9D7}"/>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75FD25AC-0777-B9AE-B48B-0D91B0B28D1D}"/>
              </a:ext>
            </a:extLst>
          </p:cNvPr>
          <p:cNvSpPr>
            <a:spLocks noGrp="1"/>
          </p:cNvSpPr>
          <p:nvPr>
            <p:ph type="title"/>
          </p:nvPr>
        </p:nvSpPr>
        <p:spPr/>
        <p:txBody>
          <a:bodyPr/>
          <a:lstStyle/>
          <a:p>
            <a:r>
              <a:rPr lang="en-GB" dirty="0"/>
              <a:t>Quantitative explorative research</a:t>
            </a:r>
          </a:p>
        </p:txBody>
      </p:sp>
      <p:sp>
        <p:nvSpPr>
          <p:cNvPr id="5" name="Datumsplatzhalter 4">
            <a:extLst>
              <a:ext uri="{FF2B5EF4-FFF2-40B4-BE49-F238E27FC236}">
                <a16:creationId xmlns:a16="http://schemas.microsoft.com/office/drawing/2014/main" id="{97BDA172-DBA2-6883-1404-438C631AD4F0}"/>
              </a:ext>
            </a:extLst>
          </p:cNvPr>
          <p:cNvSpPr>
            <a:spLocks noGrp="1"/>
          </p:cNvSpPr>
          <p:nvPr>
            <p:ph type="dt" sz="half" idx="10"/>
          </p:nvPr>
        </p:nvSpPr>
        <p:spPr/>
        <p:txBody>
          <a:bodyPr/>
          <a:lstStyle/>
          <a:p>
            <a:r>
              <a:rPr lang="en-GB" dirty="0"/>
              <a:t>(GOV.UK, 2018)</a:t>
            </a:r>
          </a:p>
        </p:txBody>
      </p:sp>
      <p:sp>
        <p:nvSpPr>
          <p:cNvPr id="6" name="Fußzeilenplatzhalter 5">
            <a:extLst>
              <a:ext uri="{FF2B5EF4-FFF2-40B4-BE49-F238E27FC236}">
                <a16:creationId xmlns:a16="http://schemas.microsoft.com/office/drawing/2014/main" id="{75BD1D7F-1F46-85E9-059D-A558B82A8E12}"/>
              </a:ext>
            </a:extLst>
          </p:cNvPr>
          <p:cNvSpPr>
            <a:spLocks noGrp="1"/>
          </p:cNvSpPr>
          <p:nvPr>
            <p:ph type="ftr" sz="quarter" idx="11"/>
          </p:nvPr>
        </p:nvSpPr>
        <p:spPr/>
        <p:txBody>
          <a:bodyPr/>
          <a:lstStyle/>
          <a:p>
            <a:r>
              <a:rPr lang="en-GB" dirty="0"/>
              <a:t>KMH | IL Scientific Method</a:t>
            </a:r>
          </a:p>
        </p:txBody>
      </p:sp>
      <p:grpSp>
        <p:nvGrpSpPr>
          <p:cNvPr id="18" name="WORKimage">
            <a:extLst>
              <a:ext uri="{FF2B5EF4-FFF2-40B4-BE49-F238E27FC236}">
                <a16:creationId xmlns:a16="http://schemas.microsoft.com/office/drawing/2014/main" id="{B9CADB77-1135-F309-1228-DC34F76CAEE6}"/>
              </a:ext>
            </a:extLst>
          </p:cNvPr>
          <p:cNvGrpSpPr/>
          <p:nvPr/>
        </p:nvGrpSpPr>
        <p:grpSpPr>
          <a:xfrm>
            <a:off x="695324" y="1268672"/>
            <a:ext cx="10121512" cy="4569867"/>
            <a:chOff x="107504" y="1988840"/>
            <a:chExt cx="9027492" cy="4133850"/>
          </a:xfrm>
        </p:grpSpPr>
        <p:pic>
          <p:nvPicPr>
            <p:cNvPr id="19" name="Picture 3">
              <a:extLst>
                <a:ext uri="{FF2B5EF4-FFF2-40B4-BE49-F238E27FC236}">
                  <a16:creationId xmlns:a16="http://schemas.microsoft.com/office/drawing/2014/main" id="{0555DC6E-DCCD-29EA-2010-1F2D7A639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789040"/>
              <a:ext cx="444817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a:extLst>
                <a:ext uri="{FF2B5EF4-FFF2-40B4-BE49-F238E27FC236}">
                  <a16:creationId xmlns:a16="http://schemas.microsoft.com/office/drawing/2014/main" id="{D95A7875-9146-2A43-2788-E9952A44F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371" y="1988840"/>
              <a:ext cx="461962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8535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059C24-DCA9-6F9B-42CC-505D87A25A9A}"/>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9643E089-5648-2438-0FB6-4B594E0F8260}"/>
              </a:ext>
            </a:extLst>
          </p:cNvPr>
          <p:cNvSpPr>
            <a:spLocks noGrp="1"/>
          </p:cNvSpPr>
          <p:nvPr>
            <p:ph type="title"/>
          </p:nvPr>
        </p:nvSpPr>
        <p:spPr/>
        <p:txBody>
          <a:bodyPr/>
          <a:lstStyle/>
          <a:p>
            <a:r>
              <a:rPr lang="en-GB" dirty="0"/>
              <a:t>What else could we want to know?</a:t>
            </a:r>
          </a:p>
        </p:txBody>
      </p:sp>
      <p:graphicFrame>
        <p:nvGraphicFramePr>
          <p:cNvPr id="7" name="Inhaltsplatzhalter 6">
            <a:extLst>
              <a:ext uri="{FF2B5EF4-FFF2-40B4-BE49-F238E27FC236}">
                <a16:creationId xmlns:a16="http://schemas.microsoft.com/office/drawing/2014/main" id="{C2BFA757-4AFA-A06D-8932-21842424B77B}"/>
              </a:ext>
            </a:extLst>
          </p:cNvPr>
          <p:cNvGraphicFramePr>
            <a:graphicFrameLocks noGrp="1"/>
          </p:cNvGraphicFramePr>
          <p:nvPr>
            <p:ph idx="1"/>
          </p:nvPr>
        </p:nvGraphicFramePr>
        <p:xfrm>
          <a:off x="695324" y="1144376"/>
          <a:ext cx="10800675" cy="4606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umsplatzhalter 4">
            <a:extLst>
              <a:ext uri="{FF2B5EF4-FFF2-40B4-BE49-F238E27FC236}">
                <a16:creationId xmlns:a16="http://schemas.microsoft.com/office/drawing/2014/main" id="{FE566010-8804-54DA-789E-D1296670AA8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7B2942D-0F81-CC44-D7B3-4D112E213D1A}"/>
              </a:ext>
            </a:extLst>
          </p:cNvPr>
          <p:cNvSpPr>
            <a:spLocks noGrp="1"/>
          </p:cNvSpPr>
          <p:nvPr>
            <p:ph type="ftr" sz="quarter" idx="11"/>
          </p:nvPr>
        </p:nvSpPr>
        <p:spPr/>
        <p:txBody>
          <a:bodyPr/>
          <a:lstStyle/>
          <a:p>
            <a:r>
              <a:rPr lang="en-GB" dirty="0"/>
              <a:t>KMH | IL Scientific Method</a:t>
            </a:r>
          </a:p>
        </p:txBody>
      </p:sp>
      <p:sp>
        <p:nvSpPr>
          <p:cNvPr id="8" name="Rechteck: abgerundete Ecken 7">
            <a:extLst>
              <a:ext uri="{FF2B5EF4-FFF2-40B4-BE49-F238E27FC236}">
                <a16:creationId xmlns:a16="http://schemas.microsoft.com/office/drawing/2014/main" id="{36E3B26F-8729-07FB-B390-29923E2A04FA}"/>
              </a:ext>
            </a:extLst>
          </p:cNvPr>
          <p:cNvSpPr/>
          <p:nvPr/>
        </p:nvSpPr>
        <p:spPr>
          <a:xfrm>
            <a:off x="383458" y="3293803"/>
            <a:ext cx="6912077" cy="1927123"/>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2142421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C71BE61-9295-1BC4-F364-04C4A0F80B59}"/>
              </a:ext>
            </a:extLst>
          </p:cNvPr>
          <p:cNvSpPr>
            <a:spLocks noGrp="1"/>
          </p:cNvSpPr>
          <p:nvPr>
            <p:ph type="title"/>
          </p:nvPr>
        </p:nvSpPr>
        <p:spPr/>
        <p:txBody>
          <a:bodyPr/>
          <a:lstStyle/>
          <a:p>
            <a:r>
              <a:rPr lang="en-GB" dirty="0"/>
              <a:t>Some building blocks</a:t>
            </a:r>
          </a:p>
        </p:txBody>
      </p:sp>
      <p:sp>
        <p:nvSpPr>
          <p:cNvPr id="2" name="Foliennummernplatzhalter 1">
            <a:extLst>
              <a:ext uri="{FF2B5EF4-FFF2-40B4-BE49-F238E27FC236}">
                <a16:creationId xmlns:a16="http://schemas.microsoft.com/office/drawing/2014/main" id="{C997D1EF-4392-2959-9901-0BC510B77BEF}"/>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4</a:t>
            </a:fld>
            <a:endParaRPr lang="en-GB" dirty="0"/>
          </a:p>
        </p:txBody>
      </p:sp>
      <p:sp>
        <p:nvSpPr>
          <p:cNvPr id="6" name="Fußzeilenplatzhalter 5">
            <a:extLst>
              <a:ext uri="{FF2B5EF4-FFF2-40B4-BE49-F238E27FC236}">
                <a16:creationId xmlns:a16="http://schemas.microsoft.com/office/drawing/2014/main" id="{3C494305-6E21-9A94-AC3B-17EA2452C99D}"/>
              </a:ext>
            </a:extLst>
          </p:cNvPr>
          <p:cNvSpPr>
            <a:spLocks noGrp="1"/>
          </p:cNvSpPr>
          <p:nvPr>
            <p:ph type="ftr" sz="quarter" idx="4294967295"/>
          </p:nvPr>
        </p:nvSpPr>
        <p:spPr>
          <a:xfrm>
            <a:off x="0" y="6438900"/>
            <a:ext cx="5113338" cy="144463"/>
          </a:xfrm>
        </p:spPr>
        <p:txBody>
          <a:bodyPr/>
          <a:lstStyle/>
          <a:p>
            <a:r>
              <a:rPr lang="en-GB" dirty="0"/>
              <a:t>KMH | IL Scientific Method</a:t>
            </a:r>
          </a:p>
        </p:txBody>
      </p:sp>
    </p:spTree>
    <p:extLst>
      <p:ext uri="{BB962C8B-B14F-4D97-AF65-F5344CB8AC3E}">
        <p14:creationId xmlns:p14="http://schemas.microsoft.com/office/powerpoint/2010/main" val="3513970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C3E8863-F3D3-3B78-27C4-4FE7AFA681DD}"/>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E495A7BB-3681-38B8-3F95-A88096807EF7}"/>
              </a:ext>
            </a:extLst>
          </p:cNvPr>
          <p:cNvSpPr>
            <a:spLocks noGrp="1"/>
          </p:cNvSpPr>
          <p:nvPr>
            <p:ph type="title"/>
          </p:nvPr>
        </p:nvSpPr>
        <p:spPr/>
        <p:txBody>
          <a:bodyPr/>
          <a:lstStyle/>
          <a:p>
            <a:r>
              <a:rPr lang="en-GB" dirty="0"/>
              <a:t>Explanatory research</a:t>
            </a:r>
          </a:p>
        </p:txBody>
      </p:sp>
      <p:sp>
        <p:nvSpPr>
          <p:cNvPr id="5" name="Datumsplatzhalter 4">
            <a:extLst>
              <a:ext uri="{FF2B5EF4-FFF2-40B4-BE49-F238E27FC236}">
                <a16:creationId xmlns:a16="http://schemas.microsoft.com/office/drawing/2014/main" id="{322D38E1-35EB-2278-B5B3-72553A3C976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162B694-69F9-550D-75BA-62506ED32CCA}"/>
              </a:ext>
            </a:extLst>
          </p:cNvPr>
          <p:cNvSpPr>
            <a:spLocks noGrp="1"/>
          </p:cNvSpPr>
          <p:nvPr>
            <p:ph type="ftr" sz="quarter" idx="11"/>
          </p:nvPr>
        </p:nvSpPr>
        <p:spPr/>
        <p:txBody>
          <a:bodyPr/>
          <a:lstStyle/>
          <a:p>
            <a:r>
              <a:rPr lang="en-GB" dirty="0"/>
              <a:t>KMH | IL Scientific Method</a:t>
            </a:r>
          </a:p>
        </p:txBody>
      </p:sp>
      <p:graphicFrame>
        <p:nvGraphicFramePr>
          <p:cNvPr id="7" name="Inhaltsplatzhalter 3">
            <a:extLst>
              <a:ext uri="{FF2B5EF4-FFF2-40B4-BE49-F238E27FC236}">
                <a16:creationId xmlns:a16="http://schemas.microsoft.com/office/drawing/2014/main" id="{AD3AE564-C9F4-0487-BE6B-A71F5EA42971}"/>
              </a:ext>
            </a:extLst>
          </p:cNvPr>
          <p:cNvGraphicFramePr>
            <a:graphicFrameLocks/>
          </p:cNvGraphicFramePr>
          <p:nvPr/>
        </p:nvGraphicFramePr>
        <p:xfrm>
          <a:off x="4045760" y="579744"/>
          <a:ext cx="7197442" cy="5698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Inhaltsplatzhalter 3">
            <a:extLst>
              <a:ext uri="{FF2B5EF4-FFF2-40B4-BE49-F238E27FC236}">
                <a16:creationId xmlns:a16="http://schemas.microsoft.com/office/drawing/2014/main" id="{72BA6875-A410-7D56-2D43-1471F794ADDA}"/>
              </a:ext>
            </a:extLst>
          </p:cNvPr>
          <p:cNvSpPr txBox="1">
            <a:spLocks/>
          </p:cNvSpPr>
          <p:nvPr/>
        </p:nvSpPr>
        <p:spPr bwMode="gray">
          <a:xfrm>
            <a:off x="695325" y="1556793"/>
            <a:ext cx="5400675" cy="4607472"/>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GB" b="1" dirty="0"/>
              <a:t>Focus: </a:t>
            </a:r>
          </a:p>
          <a:p>
            <a:pPr lvl="1"/>
            <a:r>
              <a:rPr lang="en-GB" dirty="0"/>
              <a:t>Evaluate a hypothesis</a:t>
            </a:r>
          </a:p>
        </p:txBody>
      </p:sp>
    </p:spTree>
    <p:extLst>
      <p:ext uri="{BB962C8B-B14F-4D97-AF65-F5344CB8AC3E}">
        <p14:creationId xmlns:p14="http://schemas.microsoft.com/office/powerpoint/2010/main" val="1575962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C3E8863-F3D3-3B78-27C4-4FE7AFA681DD}"/>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E495A7BB-3681-38B8-3F95-A88096807EF7}"/>
              </a:ext>
            </a:extLst>
          </p:cNvPr>
          <p:cNvSpPr>
            <a:spLocks noGrp="1"/>
          </p:cNvSpPr>
          <p:nvPr>
            <p:ph type="title"/>
          </p:nvPr>
        </p:nvSpPr>
        <p:spPr/>
        <p:txBody>
          <a:bodyPr/>
          <a:lstStyle/>
          <a:p>
            <a:r>
              <a:rPr lang="en-GB" dirty="0"/>
              <a:t>Explanatory research</a:t>
            </a:r>
          </a:p>
        </p:txBody>
      </p:sp>
      <p:sp>
        <p:nvSpPr>
          <p:cNvPr id="4" name="Inhaltsplatzhalter 3">
            <a:extLst>
              <a:ext uri="{FF2B5EF4-FFF2-40B4-BE49-F238E27FC236}">
                <a16:creationId xmlns:a16="http://schemas.microsoft.com/office/drawing/2014/main" id="{0B50B421-863D-1059-9B61-60F6001FD7AB}"/>
              </a:ext>
            </a:extLst>
          </p:cNvPr>
          <p:cNvSpPr>
            <a:spLocks noGrp="1"/>
          </p:cNvSpPr>
          <p:nvPr>
            <p:ph idx="1"/>
          </p:nvPr>
        </p:nvSpPr>
        <p:spPr>
          <a:xfrm>
            <a:off x="695324" y="1170958"/>
            <a:ext cx="9994603" cy="4993307"/>
          </a:xfrm>
        </p:spPr>
        <p:txBody>
          <a:bodyPr/>
          <a:lstStyle/>
          <a:p>
            <a:pPr>
              <a:lnSpc>
                <a:spcPct val="100000"/>
              </a:lnSpc>
              <a:spcBef>
                <a:spcPts val="600"/>
              </a:spcBef>
              <a:spcAft>
                <a:spcPts val="1000"/>
              </a:spcAft>
            </a:pPr>
            <a:r>
              <a:rPr lang="en-GB" b="1" dirty="0"/>
              <a:t>Aim: </a:t>
            </a:r>
            <a:r>
              <a:rPr lang="en-GB" dirty="0">
                <a:solidFill>
                  <a:srgbClr val="E37823"/>
                </a:solidFill>
              </a:rPr>
              <a:t>(Statistical) test of assumed Cause-and-Effect relationships (= hypotheses):</a:t>
            </a:r>
          </a:p>
          <a:p>
            <a:pPr lvl="1">
              <a:lnSpc>
                <a:spcPct val="100000"/>
              </a:lnSpc>
              <a:spcAft>
                <a:spcPts val="1000"/>
              </a:spcAft>
            </a:pPr>
            <a:r>
              <a:rPr lang="en-GB" dirty="0">
                <a:solidFill>
                  <a:srgbClr val="E37823"/>
                </a:solidFill>
              </a:rPr>
              <a:t>Clarify Complex Relationships</a:t>
            </a:r>
          </a:p>
          <a:p>
            <a:pPr lvl="1">
              <a:lnSpc>
                <a:spcPct val="100000"/>
              </a:lnSpc>
              <a:spcAft>
                <a:spcPts val="1000"/>
              </a:spcAft>
            </a:pPr>
            <a:r>
              <a:rPr lang="en-GB" dirty="0">
                <a:solidFill>
                  <a:srgbClr val="E37823"/>
                </a:solidFill>
              </a:rPr>
              <a:t>Insights into Underlying Mechanism</a:t>
            </a:r>
          </a:p>
          <a:p>
            <a:pPr>
              <a:lnSpc>
                <a:spcPct val="100000"/>
              </a:lnSpc>
              <a:spcBef>
                <a:spcPts val="600"/>
              </a:spcBef>
              <a:spcAft>
                <a:spcPts val="1000"/>
              </a:spcAft>
            </a:pPr>
            <a:endParaRPr lang="en-GB" sz="600" dirty="0">
              <a:solidFill>
                <a:srgbClr val="E37823"/>
              </a:solidFill>
            </a:endParaRPr>
          </a:p>
          <a:p>
            <a:pPr>
              <a:lnSpc>
                <a:spcPct val="100000"/>
              </a:lnSpc>
              <a:spcBef>
                <a:spcPts val="600"/>
              </a:spcBef>
              <a:spcAft>
                <a:spcPts val="1000"/>
              </a:spcAft>
            </a:pPr>
            <a:r>
              <a:rPr lang="en-GB" b="1" dirty="0"/>
              <a:t>Difference to descriptive &amp; explorative studies:</a:t>
            </a:r>
          </a:p>
          <a:p>
            <a:pPr lvl="1">
              <a:lnSpc>
                <a:spcPct val="100000"/>
              </a:lnSpc>
              <a:spcBef>
                <a:spcPts val="600"/>
              </a:spcBef>
              <a:spcAft>
                <a:spcPts val="1000"/>
              </a:spcAft>
            </a:pPr>
            <a:r>
              <a:rPr lang="en-GB" sz="2000" b="1" dirty="0"/>
              <a:t>Prior knowledge</a:t>
            </a:r>
            <a:r>
              <a:rPr lang="en-GB" sz="2000" dirty="0"/>
              <a:t> necessary </a:t>
            </a:r>
            <a:br>
              <a:rPr lang="en-GB" sz="2400" dirty="0"/>
            </a:br>
            <a:r>
              <a:rPr lang="en-GB" sz="2000" b="1" dirty="0">
                <a:solidFill>
                  <a:srgbClr val="E37823"/>
                </a:solidFill>
              </a:rPr>
              <a:t>→ formulate a testable hypothesis BEFORE the study</a:t>
            </a:r>
          </a:p>
          <a:p>
            <a:pPr lvl="2">
              <a:lnSpc>
                <a:spcPct val="100000"/>
              </a:lnSpc>
              <a:spcBef>
                <a:spcPts val="600"/>
              </a:spcBef>
              <a:spcAft>
                <a:spcPts val="1000"/>
              </a:spcAft>
            </a:pPr>
            <a:r>
              <a:rPr lang="en-GB" b="1" dirty="0"/>
              <a:t>"Investigable": Precisely</a:t>
            </a:r>
            <a:r>
              <a:rPr lang="en-GB" dirty="0"/>
              <a:t> formulated direction of effect &amp; effect size of a hypothesis</a:t>
            </a:r>
          </a:p>
          <a:p>
            <a:pPr marL="914400" lvl="2" indent="0">
              <a:lnSpc>
                <a:spcPct val="100000"/>
              </a:lnSpc>
              <a:spcBef>
                <a:spcPts val="600"/>
              </a:spcBef>
              <a:spcAft>
                <a:spcPts val="1000"/>
              </a:spcAft>
              <a:buNone/>
            </a:pPr>
            <a:r>
              <a:rPr lang="en-GB" dirty="0"/>
              <a:t>   </a:t>
            </a:r>
            <a:r>
              <a:rPr lang="en-GB" b="1" dirty="0"/>
              <a:t>→ Ensures testability</a:t>
            </a:r>
          </a:p>
        </p:txBody>
      </p:sp>
      <p:sp>
        <p:nvSpPr>
          <p:cNvPr id="5" name="Datumsplatzhalter 4">
            <a:extLst>
              <a:ext uri="{FF2B5EF4-FFF2-40B4-BE49-F238E27FC236}">
                <a16:creationId xmlns:a16="http://schemas.microsoft.com/office/drawing/2014/main" id="{322D38E1-35EB-2278-B5B3-72553A3C976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162B694-69F9-550D-75BA-62506ED32CCA}"/>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7840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Explanatory research</a:t>
            </a:r>
          </a:p>
        </p:txBody>
      </p:sp>
      <p:sp>
        <p:nvSpPr>
          <p:cNvPr id="5" name="Inhaltsplatzhalter 4"/>
          <p:cNvSpPr>
            <a:spLocks noGrp="1"/>
          </p:cNvSpPr>
          <p:nvPr>
            <p:ph idx="1"/>
          </p:nvPr>
        </p:nvSpPr>
        <p:spPr>
          <a:xfrm>
            <a:off x="695324" y="1556793"/>
            <a:ext cx="4092575" cy="4607472"/>
          </a:xfrm>
        </p:spPr>
        <p:txBody>
          <a:bodyPr>
            <a:normAutofit/>
          </a:bodyPr>
          <a:lstStyle/>
          <a:p>
            <a:pPr marL="0" indent="0">
              <a:buNone/>
            </a:pPr>
            <a:r>
              <a:rPr lang="en-GB" b="1" dirty="0"/>
              <a:t>Hempel-Oppenheim-Scheme:</a:t>
            </a:r>
          </a:p>
          <a:p>
            <a:r>
              <a:rPr lang="en-GB" dirty="0"/>
              <a:t>Popper's approach </a:t>
            </a:r>
            <a:br>
              <a:rPr lang="en-GB" dirty="0"/>
            </a:br>
            <a:r>
              <a:rPr lang="en-GB" dirty="0"/>
              <a:t>to the development </a:t>
            </a:r>
            <a:br>
              <a:rPr lang="en-GB" dirty="0"/>
            </a:br>
            <a:r>
              <a:rPr lang="en-GB" dirty="0"/>
              <a:t>of a theory or hypothesis</a:t>
            </a:r>
          </a:p>
          <a:p>
            <a:endParaRPr lang="en-GB" dirty="0"/>
          </a:p>
          <a:p>
            <a:pPr marL="0" indent="0">
              <a:buNone/>
            </a:pPr>
            <a:r>
              <a:rPr lang="en-GB" dirty="0"/>
              <a:t>👉 DEDUCTIVE-nomological</a:t>
            </a:r>
            <a:br>
              <a:rPr lang="en-GB" dirty="0"/>
            </a:br>
            <a:r>
              <a:rPr lang="en-GB" dirty="0"/>
              <a:t>       research perspective</a:t>
            </a:r>
          </a:p>
        </p:txBody>
      </p:sp>
      <p:sp>
        <p:nvSpPr>
          <p:cNvPr id="2" name="Rechteck 1"/>
          <p:cNvSpPr/>
          <p:nvPr/>
        </p:nvSpPr>
        <p:spPr>
          <a:xfrm>
            <a:off x="7606168" y="2276872"/>
            <a:ext cx="2111475" cy="369332"/>
          </a:xfrm>
          <a:prstGeom prst="rect">
            <a:avLst/>
          </a:prstGeom>
          <a:ln w="28575">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wrap="none" rtlCol="0" anchor="ctr">
            <a:spAutoFit/>
          </a:bodyPr>
          <a:lstStyle/>
          <a:p>
            <a:pPr algn="ctr"/>
            <a:r>
              <a:rPr lang="en-GB" dirty="0"/>
              <a:t>Theory / Hypothesis</a:t>
            </a:r>
          </a:p>
        </p:txBody>
      </p:sp>
      <p:sp>
        <p:nvSpPr>
          <p:cNvPr id="25" name="Rechteck 24"/>
          <p:cNvSpPr/>
          <p:nvPr/>
        </p:nvSpPr>
        <p:spPr>
          <a:xfrm>
            <a:off x="7655026" y="3140970"/>
            <a:ext cx="2013756" cy="646331"/>
          </a:xfrm>
          <a:prstGeom prst="rect">
            <a:avLst/>
          </a:prstGeom>
          <a:ln w="28575">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wrap="none" rtlCol="0" anchor="ctr">
            <a:spAutoFit/>
          </a:bodyPr>
          <a:lstStyle/>
          <a:p>
            <a:pPr algn="ctr"/>
            <a:r>
              <a:rPr lang="en-GB" dirty="0"/>
              <a:t>Verification of the </a:t>
            </a:r>
            <a:br>
              <a:rPr lang="en-GB" dirty="0"/>
            </a:br>
            <a:r>
              <a:rPr lang="en-GB" dirty="0"/>
              <a:t>theory / hypothesis</a:t>
            </a:r>
          </a:p>
        </p:txBody>
      </p:sp>
      <p:sp>
        <p:nvSpPr>
          <p:cNvPr id="26" name="Rechteck 25"/>
          <p:cNvSpPr/>
          <p:nvPr/>
        </p:nvSpPr>
        <p:spPr>
          <a:xfrm>
            <a:off x="6945606" y="4651395"/>
            <a:ext cx="1334020" cy="369332"/>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nchor="ctr">
            <a:spAutoFit/>
          </a:bodyPr>
          <a:lstStyle/>
          <a:p>
            <a:pPr algn="ctr"/>
            <a:r>
              <a:rPr lang="en-GB" b="1" dirty="0"/>
              <a:t>Falsification</a:t>
            </a:r>
          </a:p>
        </p:txBody>
      </p:sp>
      <p:sp>
        <p:nvSpPr>
          <p:cNvPr id="28" name="Rechteck 27"/>
          <p:cNvSpPr/>
          <p:nvPr/>
        </p:nvSpPr>
        <p:spPr>
          <a:xfrm>
            <a:off x="8278594" y="5589241"/>
            <a:ext cx="2878097" cy="646331"/>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wrap="none" rtlCol="0" anchor="ctr">
            <a:spAutoFit/>
          </a:bodyPr>
          <a:lstStyle/>
          <a:p>
            <a:pPr algn="ctr"/>
            <a:r>
              <a:rPr lang="en-GB" b="1" dirty="0"/>
              <a:t>Preliminary confirmation of </a:t>
            </a:r>
            <a:br>
              <a:rPr lang="en-GB" b="1" dirty="0"/>
            </a:br>
            <a:r>
              <a:rPr lang="en-GB" b="1" dirty="0"/>
              <a:t>the theory / hypothesis</a:t>
            </a:r>
          </a:p>
        </p:txBody>
      </p:sp>
      <p:sp>
        <p:nvSpPr>
          <p:cNvPr id="29" name="Rechteck 28"/>
          <p:cNvSpPr/>
          <p:nvPr/>
        </p:nvSpPr>
        <p:spPr>
          <a:xfrm>
            <a:off x="5067077" y="3140969"/>
            <a:ext cx="1562223" cy="646331"/>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wrap="none" rtlCol="0" anchor="ctr">
            <a:spAutoFit/>
          </a:bodyPr>
          <a:lstStyle/>
          <a:p>
            <a:pPr algn="ctr"/>
            <a:r>
              <a:rPr lang="en-GB" b="1" dirty="0"/>
              <a:t>Revision</a:t>
            </a:r>
            <a:br>
              <a:rPr lang="en-GB" b="1" dirty="0"/>
            </a:br>
            <a:r>
              <a:rPr lang="en-GB" b="1" dirty="0"/>
              <a:t>Reformulation</a:t>
            </a:r>
          </a:p>
        </p:txBody>
      </p:sp>
      <p:cxnSp>
        <p:nvCxnSpPr>
          <p:cNvPr id="31" name="Gewinkelte Verbindung 30"/>
          <p:cNvCxnSpPr>
            <a:stCxn id="2" idx="2"/>
            <a:endCxn id="25" idx="0"/>
          </p:cNvCxnSpPr>
          <p:nvPr/>
        </p:nvCxnSpPr>
        <p:spPr>
          <a:xfrm rot="5400000">
            <a:off x="8414522" y="2893586"/>
            <a:ext cx="494766" cy="2"/>
          </a:xfrm>
          <a:prstGeom prst="bentConnector3">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33" name="Gewinkelte Verbindung 32"/>
          <p:cNvCxnSpPr>
            <a:stCxn id="25" idx="2"/>
            <a:endCxn id="27" idx="0"/>
          </p:cNvCxnSpPr>
          <p:nvPr/>
        </p:nvCxnSpPr>
        <p:spPr>
          <a:xfrm rot="16200000" flipH="1">
            <a:off x="8826975" y="3622229"/>
            <a:ext cx="725595" cy="1055737"/>
          </a:xfrm>
          <a:prstGeom prst="bentConnector3">
            <a:avLst>
              <a:gd name="adj1" fmla="val 58752"/>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35" name="Gewinkelte Verbindung 34"/>
          <p:cNvCxnSpPr>
            <a:stCxn id="25" idx="2"/>
            <a:endCxn id="26" idx="0"/>
          </p:cNvCxnSpPr>
          <p:nvPr/>
        </p:nvCxnSpPr>
        <p:spPr>
          <a:xfrm rot="5400000">
            <a:off x="7705213" y="3694704"/>
            <a:ext cx="864094" cy="1049288"/>
          </a:xfrm>
          <a:prstGeom prst="bentConnector3">
            <a:avLst>
              <a:gd name="adj1" fmla="val 50000"/>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39" name="Gewinkelte Verbindung 38"/>
          <p:cNvCxnSpPr>
            <a:stCxn id="27" idx="2"/>
            <a:endCxn id="28" idx="0"/>
          </p:cNvCxnSpPr>
          <p:nvPr/>
        </p:nvCxnSpPr>
        <p:spPr>
          <a:xfrm rot="16200000" flipH="1">
            <a:off x="9502635" y="5374233"/>
            <a:ext cx="430014" cy="2"/>
          </a:xfrm>
          <a:prstGeom prst="bentConnector3">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41" name="Gewinkelte Verbindung 40"/>
          <p:cNvCxnSpPr>
            <a:stCxn id="26" idx="1"/>
            <a:endCxn id="29" idx="2"/>
          </p:cNvCxnSpPr>
          <p:nvPr/>
        </p:nvCxnSpPr>
        <p:spPr>
          <a:xfrm rot="10800000">
            <a:off x="5848190" y="3787301"/>
            <a:ext cx="1097417" cy="1048761"/>
          </a:xfrm>
          <a:prstGeom prst="bentConnector2">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43" name="Gewinkelte Verbindung 42"/>
          <p:cNvCxnSpPr>
            <a:stCxn id="29" idx="0"/>
            <a:endCxn id="2" idx="1"/>
          </p:cNvCxnSpPr>
          <p:nvPr/>
        </p:nvCxnSpPr>
        <p:spPr>
          <a:xfrm rot="5400000" flipH="1" flipV="1">
            <a:off x="6387463" y="1922265"/>
            <a:ext cx="679431" cy="1757979"/>
          </a:xfrm>
          <a:prstGeom prst="bentConnector2">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45" name="Gerade Verbindung mit Pfeil 44"/>
          <p:cNvCxnSpPr>
            <a:stCxn id="2" idx="0"/>
          </p:cNvCxnSpPr>
          <p:nvPr/>
        </p:nvCxnSpPr>
        <p:spPr>
          <a:xfrm flipH="1" flipV="1">
            <a:off x="8661903" y="1717168"/>
            <a:ext cx="2" cy="559704"/>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3" name="Explosion 1 2"/>
          <p:cNvSpPr/>
          <p:nvPr/>
        </p:nvSpPr>
        <p:spPr>
          <a:xfrm>
            <a:off x="7396634" y="260648"/>
            <a:ext cx="2664296" cy="1512168"/>
          </a:xfrm>
          <a:prstGeom prst="irregularSeal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r>
              <a:rPr lang="en-GB" b="1" dirty="0"/>
              <a:t>Phenomenon</a:t>
            </a:r>
          </a:p>
        </p:txBody>
      </p:sp>
      <p:sp>
        <p:nvSpPr>
          <p:cNvPr id="27" name="Rechteck 26"/>
          <p:cNvSpPr/>
          <p:nvPr/>
        </p:nvSpPr>
        <p:spPr>
          <a:xfrm>
            <a:off x="9030658" y="4512896"/>
            <a:ext cx="1373966" cy="646331"/>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wrap="none" rtlCol="0" anchor="ctr">
            <a:spAutoFit/>
          </a:bodyPr>
          <a:lstStyle/>
          <a:p>
            <a:pPr algn="ctr"/>
            <a:r>
              <a:rPr lang="en-GB" b="1" dirty="0"/>
              <a:t>Falsification </a:t>
            </a:r>
            <a:br>
              <a:rPr lang="en-GB" b="1" dirty="0"/>
            </a:br>
            <a:r>
              <a:rPr lang="en-GB" b="1" dirty="0"/>
              <a:t>not possible</a:t>
            </a:r>
          </a:p>
        </p:txBody>
      </p:sp>
      <p:sp>
        <p:nvSpPr>
          <p:cNvPr id="6" name="Datumsplatzhalter 5">
            <a:extLst>
              <a:ext uri="{FF2B5EF4-FFF2-40B4-BE49-F238E27FC236}">
                <a16:creationId xmlns:a16="http://schemas.microsoft.com/office/drawing/2014/main" id="{FB4559CA-2377-5A8D-D416-F17A50E5EA25}"/>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A147EB08-D7A6-1BAB-AAD0-A15BCB5222A6}"/>
              </a:ext>
            </a:extLst>
          </p:cNvPr>
          <p:cNvSpPr>
            <a:spLocks noGrp="1"/>
          </p:cNvSpPr>
          <p:nvPr>
            <p:ph type="ftr" sz="quarter" idx="11"/>
          </p:nvPr>
        </p:nvSpPr>
        <p:spPr/>
        <p:txBody>
          <a:bodyPr/>
          <a:lstStyle/>
          <a:p>
            <a:r>
              <a:rPr lang="en-GB" dirty="0"/>
              <a:t>KMH | IL Scientific Method</a:t>
            </a:r>
          </a:p>
        </p:txBody>
      </p:sp>
      <p:sp>
        <p:nvSpPr>
          <p:cNvPr id="9" name="Foliennummernplatzhalter 8">
            <a:extLst>
              <a:ext uri="{FF2B5EF4-FFF2-40B4-BE49-F238E27FC236}">
                <a16:creationId xmlns:a16="http://schemas.microsoft.com/office/drawing/2014/main" id="{D859238B-9EF6-D52C-66CF-B9DEA9A3990A}"/>
              </a:ext>
            </a:extLst>
          </p:cNvPr>
          <p:cNvSpPr>
            <a:spLocks noGrp="1"/>
          </p:cNvSpPr>
          <p:nvPr>
            <p:ph type="sldNum" sz="quarter" idx="12"/>
          </p:nvPr>
        </p:nvSpPr>
        <p:spPr/>
        <p:txBody>
          <a:bodyPr/>
          <a:lstStyle/>
          <a:p>
            <a:fld id="{D836C0FE-70CA-4950-82D6-CF602CC2B770}" type="slidenum">
              <a:rPr lang="en-GB" smtClean="0"/>
              <a:t>42</a:t>
            </a:fld>
            <a:endParaRPr lang="en-GB" dirty="0"/>
          </a:p>
        </p:txBody>
      </p:sp>
    </p:spTree>
    <p:extLst>
      <p:ext uri="{BB962C8B-B14F-4D97-AF65-F5344CB8AC3E}">
        <p14:creationId xmlns:p14="http://schemas.microsoft.com/office/powerpoint/2010/main" val="2565266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059C24-DCA9-6F9B-42CC-505D87A25A9A}"/>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9643E089-5648-2438-0FB6-4B594E0F8260}"/>
              </a:ext>
            </a:extLst>
          </p:cNvPr>
          <p:cNvSpPr>
            <a:spLocks noGrp="1"/>
          </p:cNvSpPr>
          <p:nvPr>
            <p:ph type="title"/>
          </p:nvPr>
        </p:nvSpPr>
        <p:spPr/>
        <p:txBody>
          <a:bodyPr/>
          <a:lstStyle/>
          <a:p>
            <a:r>
              <a:rPr lang="en-GB" dirty="0"/>
              <a:t>What else could we want to know?</a:t>
            </a:r>
          </a:p>
        </p:txBody>
      </p:sp>
      <p:graphicFrame>
        <p:nvGraphicFramePr>
          <p:cNvPr id="7" name="Inhaltsplatzhalter 6">
            <a:extLst>
              <a:ext uri="{FF2B5EF4-FFF2-40B4-BE49-F238E27FC236}">
                <a16:creationId xmlns:a16="http://schemas.microsoft.com/office/drawing/2014/main" id="{C2BFA757-4AFA-A06D-8932-21842424B77B}"/>
              </a:ext>
            </a:extLst>
          </p:cNvPr>
          <p:cNvGraphicFramePr>
            <a:graphicFrameLocks noGrp="1"/>
          </p:cNvGraphicFramePr>
          <p:nvPr>
            <p:ph idx="1"/>
          </p:nvPr>
        </p:nvGraphicFramePr>
        <p:xfrm>
          <a:off x="695324" y="1144376"/>
          <a:ext cx="10800675" cy="4606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umsplatzhalter 4">
            <a:extLst>
              <a:ext uri="{FF2B5EF4-FFF2-40B4-BE49-F238E27FC236}">
                <a16:creationId xmlns:a16="http://schemas.microsoft.com/office/drawing/2014/main" id="{FE566010-8804-54DA-789E-D1296670AA8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7B2942D-0F81-CC44-D7B3-4D112E213D1A}"/>
              </a:ext>
            </a:extLst>
          </p:cNvPr>
          <p:cNvSpPr>
            <a:spLocks noGrp="1"/>
          </p:cNvSpPr>
          <p:nvPr>
            <p:ph type="ftr" sz="quarter" idx="11"/>
          </p:nvPr>
        </p:nvSpPr>
        <p:spPr/>
        <p:txBody>
          <a:bodyPr/>
          <a:lstStyle/>
          <a:p>
            <a:r>
              <a:rPr lang="en-GB" dirty="0"/>
              <a:t>KMH | IL Scientific Method</a:t>
            </a:r>
          </a:p>
        </p:txBody>
      </p:sp>
      <p:sp>
        <p:nvSpPr>
          <p:cNvPr id="8" name="Rechteck: abgerundete Ecken 7">
            <a:extLst>
              <a:ext uri="{FF2B5EF4-FFF2-40B4-BE49-F238E27FC236}">
                <a16:creationId xmlns:a16="http://schemas.microsoft.com/office/drawing/2014/main" id="{36E3B26F-8729-07FB-B390-29923E2A04FA}"/>
              </a:ext>
            </a:extLst>
          </p:cNvPr>
          <p:cNvSpPr/>
          <p:nvPr/>
        </p:nvSpPr>
        <p:spPr>
          <a:xfrm>
            <a:off x="383458" y="3293803"/>
            <a:ext cx="6912077" cy="1927123"/>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412487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016268D-7845-658B-6D1C-CD214585ECA3}"/>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A59C35D9-3AC8-2600-F579-59621EA3482C}"/>
              </a:ext>
            </a:extLst>
          </p:cNvPr>
          <p:cNvSpPr>
            <a:spLocks noGrp="1"/>
          </p:cNvSpPr>
          <p:nvPr>
            <p:ph type="title"/>
          </p:nvPr>
        </p:nvSpPr>
        <p:spPr/>
        <p:txBody>
          <a:bodyPr/>
          <a:lstStyle/>
          <a:p>
            <a:r>
              <a:rPr lang="en-GB" dirty="0"/>
              <a:t>Descriptive Research</a:t>
            </a:r>
          </a:p>
        </p:txBody>
      </p:sp>
      <p:sp>
        <p:nvSpPr>
          <p:cNvPr id="5" name="Datumsplatzhalter 4">
            <a:extLst>
              <a:ext uri="{FF2B5EF4-FFF2-40B4-BE49-F238E27FC236}">
                <a16:creationId xmlns:a16="http://schemas.microsoft.com/office/drawing/2014/main" id="{C2C5DDB8-481E-0428-8B8E-16926D09D96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D7A961A-D647-7E28-3210-29795DADA81C}"/>
              </a:ext>
            </a:extLst>
          </p:cNvPr>
          <p:cNvSpPr>
            <a:spLocks noGrp="1"/>
          </p:cNvSpPr>
          <p:nvPr>
            <p:ph type="ftr" sz="quarter" idx="11"/>
          </p:nvPr>
        </p:nvSpPr>
        <p:spPr/>
        <p:txBody>
          <a:bodyPr/>
          <a:lstStyle/>
          <a:p>
            <a:r>
              <a:rPr lang="en-GB" dirty="0"/>
              <a:t>KMH | IL Scientific Method</a:t>
            </a:r>
          </a:p>
        </p:txBody>
      </p:sp>
      <p:graphicFrame>
        <p:nvGraphicFramePr>
          <p:cNvPr id="7" name="Inhaltsplatzhalter 3">
            <a:extLst>
              <a:ext uri="{FF2B5EF4-FFF2-40B4-BE49-F238E27FC236}">
                <a16:creationId xmlns:a16="http://schemas.microsoft.com/office/drawing/2014/main" id="{A1721D46-79F1-D405-A0A3-05B37A62420F}"/>
              </a:ext>
            </a:extLst>
          </p:cNvPr>
          <p:cNvGraphicFramePr>
            <a:graphicFrameLocks noGrp="1"/>
          </p:cNvGraphicFramePr>
          <p:nvPr>
            <p:ph idx="1"/>
          </p:nvPr>
        </p:nvGraphicFramePr>
        <p:xfrm>
          <a:off x="4368068" y="476673"/>
          <a:ext cx="7611230" cy="5812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Inhaltsplatzhalter 3">
            <a:extLst>
              <a:ext uri="{FF2B5EF4-FFF2-40B4-BE49-F238E27FC236}">
                <a16:creationId xmlns:a16="http://schemas.microsoft.com/office/drawing/2014/main" id="{BE8C7A67-3096-D0E8-5D56-B6992A1586DB}"/>
              </a:ext>
            </a:extLst>
          </p:cNvPr>
          <p:cNvSpPr txBox="1">
            <a:spLocks/>
          </p:cNvSpPr>
          <p:nvPr/>
        </p:nvSpPr>
        <p:spPr bwMode="gray">
          <a:xfrm>
            <a:off x="695325" y="1556793"/>
            <a:ext cx="5400675" cy="4607472"/>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GB" b="1" dirty="0"/>
              <a:t>Focus: </a:t>
            </a:r>
          </a:p>
          <a:p>
            <a:pPr lvl="1"/>
            <a:r>
              <a:rPr lang="en-GB" dirty="0"/>
              <a:t>Describe object or process </a:t>
            </a:r>
          </a:p>
        </p:txBody>
      </p:sp>
    </p:spTree>
    <p:extLst>
      <p:ext uri="{BB962C8B-B14F-4D97-AF65-F5344CB8AC3E}">
        <p14:creationId xmlns:p14="http://schemas.microsoft.com/office/powerpoint/2010/main" val="1448346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D32CC53-0069-BD99-7655-6C67EC14497E}"/>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9520CE75-5DF4-EF3D-5F56-20638B33D741}"/>
              </a:ext>
            </a:extLst>
          </p:cNvPr>
          <p:cNvSpPr>
            <a:spLocks noGrp="1"/>
          </p:cNvSpPr>
          <p:nvPr>
            <p:ph type="title"/>
          </p:nvPr>
        </p:nvSpPr>
        <p:spPr/>
        <p:txBody>
          <a:bodyPr/>
          <a:lstStyle/>
          <a:p>
            <a:r>
              <a:rPr lang="en-GB" dirty="0"/>
              <a:t>Descriptive research</a:t>
            </a:r>
          </a:p>
        </p:txBody>
      </p:sp>
      <p:sp>
        <p:nvSpPr>
          <p:cNvPr id="4" name="Inhaltsplatzhalter 3">
            <a:extLst>
              <a:ext uri="{FF2B5EF4-FFF2-40B4-BE49-F238E27FC236}">
                <a16:creationId xmlns:a16="http://schemas.microsoft.com/office/drawing/2014/main" id="{7E0B026F-B6D8-2D93-71AC-C5AC9F6A3BEE}"/>
              </a:ext>
            </a:extLst>
          </p:cNvPr>
          <p:cNvSpPr>
            <a:spLocks noGrp="1"/>
          </p:cNvSpPr>
          <p:nvPr>
            <p:ph idx="1"/>
          </p:nvPr>
        </p:nvSpPr>
        <p:spPr>
          <a:xfrm>
            <a:off x="695325" y="1556793"/>
            <a:ext cx="10580082" cy="4607472"/>
          </a:xfrm>
        </p:spPr>
        <p:txBody>
          <a:bodyPr anchor="t">
            <a:normAutofit/>
          </a:bodyPr>
          <a:lstStyle/>
          <a:p>
            <a:pPr marL="0" indent="0">
              <a:spcAft>
                <a:spcPct val="0"/>
              </a:spcAft>
              <a:buNone/>
            </a:pPr>
            <a:r>
              <a:rPr lang="en-GB" sz="2000" b="1" dirty="0"/>
              <a:t>Objective: Information on the characteristics and distribution of features in populations</a:t>
            </a:r>
          </a:p>
          <a:p>
            <a:pPr marL="0" indent="0">
              <a:spcAft>
                <a:spcPct val="0"/>
              </a:spcAft>
              <a:buNone/>
            </a:pPr>
            <a:endParaRPr lang="en-GB" sz="1050" b="1" dirty="0"/>
          </a:p>
          <a:p>
            <a:pPr>
              <a:spcAft>
                <a:spcPct val="0"/>
              </a:spcAft>
            </a:pPr>
            <a:r>
              <a:rPr lang="en-GB" sz="2000" dirty="0"/>
              <a:t>Usually no survey of the population possible:</a:t>
            </a:r>
          </a:p>
          <a:p>
            <a:pPr lvl="1">
              <a:spcBef>
                <a:spcPts val="600"/>
              </a:spcBef>
              <a:spcAft>
                <a:spcPct val="0"/>
              </a:spcAft>
            </a:pPr>
            <a:r>
              <a:rPr lang="en-GB" sz="1700" dirty="0"/>
              <a:t>Population is (practically) infinite (e.g. newspapers)</a:t>
            </a:r>
          </a:p>
          <a:p>
            <a:pPr lvl="1">
              <a:spcBef>
                <a:spcPts val="600"/>
              </a:spcBef>
              <a:spcAft>
                <a:spcPct val="0"/>
              </a:spcAft>
            </a:pPr>
            <a:r>
              <a:rPr lang="en-GB" sz="1700" dirty="0"/>
              <a:t>Population is sometimes (at best) partially known </a:t>
            </a:r>
            <a:br>
              <a:rPr lang="en-GB" sz="1700" dirty="0"/>
            </a:br>
            <a:r>
              <a:rPr lang="en-GB" sz="1700" dirty="0"/>
              <a:t>(e.g. drug addiction, fare dodgers, etc.)</a:t>
            </a:r>
          </a:p>
          <a:p>
            <a:pPr lvl="1">
              <a:spcBef>
                <a:spcPts val="600"/>
              </a:spcBef>
              <a:spcAft>
                <a:spcPct val="0"/>
              </a:spcAft>
            </a:pPr>
            <a:r>
              <a:rPr lang="en-GB" sz="1700" dirty="0"/>
              <a:t>Investigation would affect the population too much </a:t>
            </a:r>
            <a:br>
              <a:rPr lang="en-GB" sz="1700" dirty="0"/>
            </a:br>
            <a:r>
              <a:rPr lang="en-GB" sz="1700" dirty="0"/>
              <a:t>(e.g. quality controls)</a:t>
            </a:r>
          </a:p>
          <a:p>
            <a:pPr lvl="1">
              <a:spcBef>
                <a:spcPts val="600"/>
              </a:spcBef>
              <a:spcAft>
                <a:spcPct val="0"/>
              </a:spcAft>
            </a:pPr>
            <a:r>
              <a:rPr lang="en-GB" sz="1700" dirty="0"/>
              <a:t>Investigation of the population is too time-consuming</a:t>
            </a:r>
          </a:p>
          <a:p>
            <a:pPr lvl="1">
              <a:spcAft>
                <a:spcPct val="0"/>
              </a:spcAft>
            </a:pPr>
            <a:endParaRPr lang="en-GB" sz="1050" dirty="0"/>
          </a:p>
          <a:p>
            <a:pPr marL="0" indent="0">
              <a:spcAft>
                <a:spcPct val="0"/>
              </a:spcAft>
              <a:buNone/>
            </a:pPr>
            <a:r>
              <a:rPr lang="en-GB" sz="2000" b="1" dirty="0">
                <a:solidFill>
                  <a:srgbClr val="E37823"/>
                </a:solidFill>
              </a:rPr>
              <a:t>→ Survey of samples</a:t>
            </a:r>
          </a:p>
        </p:txBody>
      </p:sp>
      <p:sp>
        <p:nvSpPr>
          <p:cNvPr id="5" name="Datumsplatzhalter 4">
            <a:extLst>
              <a:ext uri="{FF2B5EF4-FFF2-40B4-BE49-F238E27FC236}">
                <a16:creationId xmlns:a16="http://schemas.microsoft.com/office/drawing/2014/main" id="{5896F4B2-5EA1-ABAA-5B19-EB2FFE2FA431}"/>
              </a:ext>
            </a:extLst>
          </p:cNvPr>
          <p:cNvSpPr>
            <a:spLocks noGrp="1"/>
          </p:cNvSpPr>
          <p:nvPr>
            <p:ph type="dt" sz="half" idx="10"/>
          </p:nvPr>
        </p:nvSpPr>
        <p:spPr/>
        <p:txBody>
          <a:bodyPr/>
          <a:lstStyle/>
          <a:p>
            <a:r>
              <a:rPr lang="en-GB" dirty="0"/>
              <a:t>(Saunders et al., 2023:292)</a:t>
            </a:r>
          </a:p>
        </p:txBody>
      </p:sp>
      <p:sp>
        <p:nvSpPr>
          <p:cNvPr id="6" name="Fußzeilenplatzhalter 5">
            <a:extLst>
              <a:ext uri="{FF2B5EF4-FFF2-40B4-BE49-F238E27FC236}">
                <a16:creationId xmlns:a16="http://schemas.microsoft.com/office/drawing/2014/main" id="{26197C7E-C88D-F150-3841-076755BB0C28}"/>
              </a:ext>
            </a:extLst>
          </p:cNvPr>
          <p:cNvSpPr>
            <a:spLocks noGrp="1"/>
          </p:cNvSpPr>
          <p:nvPr>
            <p:ph type="ftr" sz="quarter" idx="11"/>
          </p:nvPr>
        </p:nvSpPr>
        <p:spPr/>
        <p:txBody>
          <a:bodyPr/>
          <a:lstStyle/>
          <a:p>
            <a:r>
              <a:rPr lang="en-GB" dirty="0"/>
              <a:t>KMH | IL Scientific Method</a:t>
            </a:r>
          </a:p>
        </p:txBody>
      </p:sp>
      <p:pic>
        <p:nvPicPr>
          <p:cNvPr id="8" name="Picture 7">
            <a:extLst>
              <a:ext uri="{FF2B5EF4-FFF2-40B4-BE49-F238E27FC236}">
                <a16:creationId xmlns:a16="http://schemas.microsoft.com/office/drawing/2014/main" id="{E3EFB100-B914-6EEE-4BC0-96C7287B7285}"/>
              </a:ext>
            </a:extLst>
          </p:cNvPr>
          <p:cNvPicPr>
            <a:picLocks noChangeAspect="1"/>
          </p:cNvPicPr>
          <p:nvPr/>
        </p:nvPicPr>
        <p:blipFill>
          <a:blip r:embed="rId2"/>
          <a:stretch>
            <a:fillRect/>
          </a:stretch>
        </p:blipFill>
        <p:spPr>
          <a:xfrm>
            <a:off x="7587107" y="2660084"/>
            <a:ext cx="3993699" cy="2795589"/>
          </a:xfrm>
          <a:prstGeom prst="rect">
            <a:avLst/>
          </a:prstGeom>
        </p:spPr>
      </p:pic>
    </p:spTree>
    <p:extLst>
      <p:ext uri="{BB962C8B-B14F-4D97-AF65-F5344CB8AC3E}">
        <p14:creationId xmlns:p14="http://schemas.microsoft.com/office/powerpoint/2010/main" val="2354473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D7D71A2-6FC6-9B30-49B9-E5219B46055E}"/>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29E9BB22-C38F-F0CD-F461-2522572BD114}"/>
              </a:ext>
            </a:extLst>
          </p:cNvPr>
          <p:cNvSpPr>
            <a:spLocks noGrp="1"/>
          </p:cNvSpPr>
          <p:nvPr>
            <p:ph type="title"/>
          </p:nvPr>
        </p:nvSpPr>
        <p:spPr/>
        <p:txBody>
          <a:bodyPr/>
          <a:lstStyle/>
          <a:p>
            <a:r>
              <a:rPr lang="en-GB" dirty="0"/>
              <a:t>The Problem … solved</a:t>
            </a:r>
          </a:p>
        </p:txBody>
      </p:sp>
      <p:sp>
        <p:nvSpPr>
          <p:cNvPr id="4" name="Inhaltsplatzhalter 3">
            <a:extLst>
              <a:ext uri="{FF2B5EF4-FFF2-40B4-BE49-F238E27FC236}">
                <a16:creationId xmlns:a16="http://schemas.microsoft.com/office/drawing/2014/main" id="{BEF255FC-A169-B5CE-9B25-D18BE9116D8F}"/>
              </a:ext>
            </a:extLst>
          </p:cNvPr>
          <p:cNvSpPr>
            <a:spLocks noGrp="1"/>
          </p:cNvSpPr>
          <p:nvPr>
            <p:ph idx="1"/>
          </p:nvPr>
        </p:nvSpPr>
        <p:spPr>
          <a:xfrm>
            <a:off x="695325" y="1556793"/>
            <a:ext cx="6669036" cy="4109255"/>
          </a:xfrm>
        </p:spPr>
        <p:txBody>
          <a:bodyPr/>
          <a:lstStyle/>
          <a:p>
            <a:r>
              <a:rPr lang="en-GB" b="1" dirty="0"/>
              <a:t>Often:</a:t>
            </a:r>
          </a:p>
          <a:p>
            <a:pPr lvl="1"/>
            <a:r>
              <a:rPr lang="en-GB" dirty="0"/>
              <a:t>Models of the research process = </a:t>
            </a:r>
            <a:r>
              <a:rPr lang="en-GB" b="1" dirty="0"/>
              <a:t>one size fits all</a:t>
            </a:r>
          </a:p>
          <a:p>
            <a:pPr lvl="1"/>
            <a:r>
              <a:rPr lang="en-GB" dirty="0"/>
              <a:t>Hidden assumption:</a:t>
            </a:r>
          </a:p>
          <a:p>
            <a:pPr lvl="2"/>
            <a:r>
              <a:rPr lang="en-GB" b="1" dirty="0"/>
              <a:t>Evaluate hypothesis in experiment</a:t>
            </a:r>
          </a:p>
          <a:p>
            <a:pPr lvl="2"/>
            <a:endParaRPr lang="en-GB" b="1" dirty="0"/>
          </a:p>
          <a:p>
            <a:r>
              <a:rPr lang="en-GB" sz="2800" b="1" dirty="0">
                <a:solidFill>
                  <a:schemeClr val="tx2"/>
                </a:solidFill>
              </a:rPr>
              <a:t>👉 Research processes can follow </a:t>
            </a:r>
            <a:br>
              <a:rPr lang="en-GB" sz="2800" b="1" dirty="0">
                <a:solidFill>
                  <a:schemeClr val="tx2"/>
                </a:solidFill>
              </a:rPr>
            </a:br>
            <a:r>
              <a:rPr lang="en-GB" sz="2800" b="1" dirty="0">
                <a:solidFill>
                  <a:schemeClr val="tx2"/>
                </a:solidFill>
              </a:rPr>
              <a:t>       different (cognitive) goals</a:t>
            </a:r>
          </a:p>
        </p:txBody>
      </p:sp>
      <p:sp>
        <p:nvSpPr>
          <p:cNvPr id="5" name="Datumsplatzhalter 4">
            <a:extLst>
              <a:ext uri="{FF2B5EF4-FFF2-40B4-BE49-F238E27FC236}">
                <a16:creationId xmlns:a16="http://schemas.microsoft.com/office/drawing/2014/main" id="{9BAAE49A-2E69-B847-9229-4E5E9E257733}"/>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35305A0F-61BD-3537-F5C3-CE6191DF8C7F}"/>
              </a:ext>
            </a:extLst>
          </p:cNvPr>
          <p:cNvSpPr>
            <a:spLocks noGrp="1"/>
          </p:cNvSpPr>
          <p:nvPr>
            <p:ph type="ftr" sz="quarter" idx="11"/>
          </p:nvPr>
        </p:nvSpPr>
        <p:spPr/>
        <p:txBody>
          <a:bodyPr/>
          <a:lstStyle/>
          <a:p>
            <a:r>
              <a:rPr lang="en-GB" dirty="0"/>
              <a:t>KMH | IL Scientific Method</a:t>
            </a:r>
          </a:p>
        </p:txBody>
      </p:sp>
      <p:pic>
        <p:nvPicPr>
          <p:cNvPr id="7" name="Content Placeholder 7">
            <a:extLst>
              <a:ext uri="{FF2B5EF4-FFF2-40B4-BE49-F238E27FC236}">
                <a16:creationId xmlns:a16="http://schemas.microsoft.com/office/drawing/2014/main" id="{50F56347-4B24-4DD1-CA1B-6CF37E3BE9B2}"/>
              </a:ext>
            </a:extLst>
          </p:cNvPr>
          <p:cNvPicPr>
            <a:picLocks noChangeAspect="1"/>
          </p:cNvPicPr>
          <p:nvPr/>
        </p:nvPicPr>
        <p:blipFill>
          <a:blip r:embed="rId2"/>
          <a:stretch>
            <a:fillRect/>
          </a:stretch>
        </p:blipFill>
        <p:spPr bwMode="gray">
          <a:xfrm>
            <a:off x="7927566" y="1708591"/>
            <a:ext cx="3672000" cy="3957457"/>
          </a:xfrm>
          <a:prstGeom prst="rect">
            <a:avLst/>
          </a:prstGeom>
        </p:spPr>
      </p:pic>
    </p:spTree>
    <p:extLst>
      <p:ext uri="{BB962C8B-B14F-4D97-AF65-F5344CB8AC3E}">
        <p14:creationId xmlns:p14="http://schemas.microsoft.com/office/powerpoint/2010/main" val="2458927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Let’s</a:t>
            </a:r>
            <a:br>
              <a:rPr lang="en-GB" dirty="0"/>
            </a:br>
            <a:r>
              <a:rPr lang="en-GB" dirty="0"/>
              <a:t>get</a:t>
            </a:r>
            <a:br>
              <a:rPr lang="en-GB" dirty="0"/>
            </a:br>
            <a:r>
              <a:rPr lang="en-GB" dirty="0"/>
              <a:t>started</a:t>
            </a:r>
          </a:p>
        </p:txBody>
      </p:sp>
    </p:spTree>
    <p:extLst>
      <p:ext uri="{BB962C8B-B14F-4D97-AF65-F5344CB8AC3E}">
        <p14:creationId xmlns:p14="http://schemas.microsoft.com/office/powerpoint/2010/main" val="1128794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F6E5B4-0E71-5088-FCC9-FFE586044595}"/>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9B106F71-3371-B85B-587A-42757238D846}"/>
              </a:ext>
            </a:extLst>
          </p:cNvPr>
          <p:cNvSpPr>
            <a:spLocks noGrp="1"/>
          </p:cNvSpPr>
          <p:nvPr>
            <p:ph type="title"/>
          </p:nvPr>
        </p:nvSpPr>
        <p:spPr/>
        <p:txBody>
          <a:bodyPr/>
          <a:lstStyle/>
          <a:p>
            <a:r>
              <a:rPr lang="en-GB" dirty="0"/>
              <a:t>Another look at the research process</a:t>
            </a:r>
          </a:p>
        </p:txBody>
      </p:sp>
      <p:sp>
        <p:nvSpPr>
          <p:cNvPr id="5" name="Datumsplatzhalter 4">
            <a:extLst>
              <a:ext uri="{FF2B5EF4-FFF2-40B4-BE49-F238E27FC236}">
                <a16:creationId xmlns:a16="http://schemas.microsoft.com/office/drawing/2014/main" id="{DE5402B0-0181-FF8C-A57C-52AEE753DECC}"/>
              </a:ext>
            </a:extLst>
          </p:cNvPr>
          <p:cNvSpPr>
            <a:spLocks noGrp="1"/>
          </p:cNvSpPr>
          <p:nvPr>
            <p:ph type="dt" sz="half" idx="10"/>
          </p:nvPr>
        </p:nvSpPr>
        <p:spPr/>
        <p:txBody>
          <a:bodyPr/>
          <a:lstStyle/>
          <a:p>
            <a:r>
              <a:rPr lang="en-GB"/>
              <a:t>(Sheppard, 2020:5)</a:t>
            </a:r>
            <a:endParaRPr lang="en-GB" dirty="0"/>
          </a:p>
        </p:txBody>
      </p:sp>
      <p:sp>
        <p:nvSpPr>
          <p:cNvPr id="6" name="Fußzeilenplatzhalter 5">
            <a:extLst>
              <a:ext uri="{FF2B5EF4-FFF2-40B4-BE49-F238E27FC236}">
                <a16:creationId xmlns:a16="http://schemas.microsoft.com/office/drawing/2014/main" id="{2D22E251-E412-AA5F-DBEA-0E9D496CF1EB}"/>
              </a:ext>
            </a:extLst>
          </p:cNvPr>
          <p:cNvSpPr>
            <a:spLocks noGrp="1"/>
          </p:cNvSpPr>
          <p:nvPr>
            <p:ph type="ftr" sz="quarter" idx="11"/>
          </p:nvPr>
        </p:nvSpPr>
        <p:spPr/>
        <p:txBody>
          <a:bodyPr/>
          <a:lstStyle/>
          <a:p>
            <a:r>
              <a:rPr lang="en-GB" dirty="0"/>
              <a:t>KMH | IL Scientific Method</a:t>
            </a:r>
          </a:p>
        </p:txBody>
      </p:sp>
      <p:pic>
        <p:nvPicPr>
          <p:cNvPr id="10" name="Content Placeholder 7">
            <a:extLst>
              <a:ext uri="{FF2B5EF4-FFF2-40B4-BE49-F238E27FC236}">
                <a16:creationId xmlns:a16="http://schemas.microsoft.com/office/drawing/2014/main" id="{B1ED861C-0968-1B9E-9E1D-0B2F4290B56A}"/>
              </a:ext>
            </a:extLst>
          </p:cNvPr>
          <p:cNvPicPr>
            <a:picLocks noGrp="1" noChangeAspect="1"/>
          </p:cNvPicPr>
          <p:nvPr>
            <p:ph idx="1"/>
          </p:nvPr>
        </p:nvPicPr>
        <p:blipFill>
          <a:blip r:embed="rId2"/>
          <a:stretch>
            <a:fillRect/>
          </a:stretch>
        </p:blipFill>
        <p:spPr bwMode="gray">
          <a:xfrm>
            <a:off x="3140936" y="1190754"/>
            <a:ext cx="4988080" cy="5375846"/>
          </a:xfrm>
          <a:prstGeom prst="rect">
            <a:avLst/>
          </a:prstGeom>
        </p:spPr>
      </p:pic>
    </p:spTree>
    <p:extLst>
      <p:ext uri="{BB962C8B-B14F-4D97-AF65-F5344CB8AC3E}">
        <p14:creationId xmlns:p14="http://schemas.microsoft.com/office/powerpoint/2010/main" val="2759209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4EC8CED-1198-D1DA-B599-91E36952BA5D}"/>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6B5A7947-1778-40C3-4D0A-0B3568842F09}"/>
              </a:ext>
            </a:extLst>
          </p:cNvPr>
          <p:cNvSpPr>
            <a:spLocks noGrp="1"/>
          </p:cNvSpPr>
          <p:nvPr>
            <p:ph type="title"/>
          </p:nvPr>
        </p:nvSpPr>
        <p:spPr/>
        <p:txBody>
          <a:bodyPr/>
          <a:lstStyle/>
          <a:p>
            <a:r>
              <a:rPr lang="en-GB" dirty="0"/>
              <a:t>Step 1: Choos a topic</a:t>
            </a:r>
          </a:p>
        </p:txBody>
      </p:sp>
      <p:sp>
        <p:nvSpPr>
          <p:cNvPr id="4" name="Inhaltsplatzhalter 3">
            <a:extLst>
              <a:ext uri="{FF2B5EF4-FFF2-40B4-BE49-F238E27FC236}">
                <a16:creationId xmlns:a16="http://schemas.microsoft.com/office/drawing/2014/main" id="{AB68A72A-9CD2-3337-B189-B1965BA1B2D1}"/>
              </a:ext>
            </a:extLst>
          </p:cNvPr>
          <p:cNvSpPr>
            <a:spLocks noGrp="1"/>
          </p:cNvSpPr>
          <p:nvPr>
            <p:ph idx="1"/>
          </p:nvPr>
        </p:nvSpPr>
        <p:spPr/>
        <p:txBody>
          <a:bodyPr/>
          <a:lstStyle/>
          <a:p>
            <a:r>
              <a:rPr lang="en-GB" b="1" dirty="0"/>
              <a:t>Ideal:</a:t>
            </a:r>
          </a:p>
          <a:p>
            <a:pPr lvl="1"/>
            <a:r>
              <a:rPr lang="en-GB" dirty="0"/>
              <a:t>Based on your interests</a:t>
            </a:r>
          </a:p>
          <a:p>
            <a:pPr lvl="1"/>
            <a:r>
              <a:rPr lang="en-GB" dirty="0"/>
              <a:t>Based on a peers recommendation</a:t>
            </a:r>
          </a:p>
          <a:p>
            <a:pPr marL="363537" lvl="1" indent="0">
              <a:buNone/>
            </a:pPr>
            <a:r>
              <a:rPr lang="en-GB" b="1" dirty="0">
                <a:solidFill>
                  <a:schemeClr val="tx2"/>
                </a:solidFill>
              </a:rPr>
              <a:t>👉 If you are not sure: Talk to your peers &amp; lecturers</a:t>
            </a:r>
            <a:r>
              <a:rPr lang="en-GB" dirty="0"/>
              <a:t> </a:t>
            </a:r>
          </a:p>
          <a:p>
            <a:pPr lvl="1"/>
            <a:endParaRPr lang="en-GB" dirty="0"/>
          </a:p>
          <a:p>
            <a:r>
              <a:rPr lang="en-GB" b="1" dirty="0"/>
              <a:t>Not so ideal:</a:t>
            </a:r>
          </a:p>
          <a:p>
            <a:pPr lvl="1"/>
            <a:r>
              <a:rPr lang="en-GB" dirty="0"/>
              <a:t>Because of funding</a:t>
            </a:r>
          </a:p>
        </p:txBody>
      </p:sp>
      <p:sp>
        <p:nvSpPr>
          <p:cNvPr id="5" name="Datumsplatzhalter 4">
            <a:extLst>
              <a:ext uri="{FF2B5EF4-FFF2-40B4-BE49-F238E27FC236}">
                <a16:creationId xmlns:a16="http://schemas.microsoft.com/office/drawing/2014/main" id="{8B2E6978-EA5A-A7BF-EE78-8E0B999081C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56E0201-392F-AB3E-12B4-BBAE8F564671}"/>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847194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5941490-1C69-63D4-65A9-E0E738603A23}"/>
              </a:ext>
            </a:extLst>
          </p:cNvPr>
          <p:cNvSpPr>
            <a:spLocks noGrp="1"/>
          </p:cNvSpPr>
          <p:nvPr>
            <p:ph type="title"/>
          </p:nvPr>
        </p:nvSpPr>
        <p:spPr/>
        <p:txBody>
          <a:bodyPr/>
          <a:lstStyle/>
          <a:p>
            <a:r>
              <a:rPr lang="en-GB" dirty="0"/>
              <a:t>A quick catch up:</a:t>
            </a:r>
          </a:p>
        </p:txBody>
      </p:sp>
      <p:sp>
        <p:nvSpPr>
          <p:cNvPr id="4" name="Inhaltsplatzhalter 3">
            <a:extLst>
              <a:ext uri="{FF2B5EF4-FFF2-40B4-BE49-F238E27FC236}">
                <a16:creationId xmlns:a16="http://schemas.microsoft.com/office/drawing/2014/main" id="{0032F03C-BF23-7C08-7875-2FB2BF83DBBB}"/>
              </a:ext>
            </a:extLst>
          </p:cNvPr>
          <p:cNvSpPr>
            <a:spLocks noGrp="1"/>
          </p:cNvSpPr>
          <p:nvPr>
            <p:ph idx="1"/>
          </p:nvPr>
        </p:nvSpPr>
        <p:spPr>
          <a:xfrm>
            <a:off x="695324" y="1556793"/>
            <a:ext cx="9686925" cy="4607472"/>
          </a:xfrm>
        </p:spPr>
        <p:txBody>
          <a:bodyPr>
            <a:normAutofit/>
          </a:bodyPr>
          <a:lstStyle/>
          <a:p>
            <a:pPr>
              <a:lnSpc>
                <a:spcPct val="100000"/>
              </a:lnSpc>
              <a:spcBef>
                <a:spcPts val="1200"/>
              </a:spcBef>
              <a:buNone/>
            </a:pPr>
            <a:r>
              <a:rPr lang="en-GB" sz="2400" b="1" dirty="0"/>
              <a:t>Science:</a:t>
            </a:r>
          </a:p>
          <a:p>
            <a:pPr>
              <a:lnSpc>
                <a:spcPct val="100000"/>
              </a:lnSpc>
              <a:spcBef>
                <a:spcPts val="1200"/>
              </a:spcBef>
            </a:pPr>
            <a:r>
              <a:rPr lang="en-GB" sz="2400" dirty="0"/>
              <a:t>has a series of subsystems to make arguments </a:t>
            </a:r>
            <a:r>
              <a:rPr lang="en-GB" sz="2400" b="1" dirty="0"/>
              <a:t>comprehensible, transparent </a:t>
            </a:r>
            <a:r>
              <a:rPr lang="en-GB" sz="2400" dirty="0"/>
              <a:t>and thus also </a:t>
            </a:r>
            <a:r>
              <a:rPr lang="en-GB" sz="2400" b="1" dirty="0">
                <a:solidFill>
                  <a:srgbClr val="E37823"/>
                </a:solidFill>
              </a:rPr>
              <a:t>open to criticism</a:t>
            </a:r>
          </a:p>
          <a:p>
            <a:pPr lvl="1">
              <a:lnSpc>
                <a:spcPct val="100000"/>
              </a:lnSpc>
              <a:spcBef>
                <a:spcPts val="1200"/>
              </a:spcBef>
            </a:pPr>
            <a:r>
              <a:rPr lang="en-GB" sz="2200" dirty="0"/>
              <a:t>Consistent use of terms</a:t>
            </a:r>
          </a:p>
          <a:p>
            <a:pPr>
              <a:lnSpc>
                <a:spcPct val="100000"/>
              </a:lnSpc>
              <a:spcBef>
                <a:spcPts val="1200"/>
              </a:spcBef>
            </a:pPr>
            <a:endParaRPr lang="en-GB" sz="1100" dirty="0"/>
          </a:p>
          <a:p>
            <a:pPr>
              <a:lnSpc>
                <a:spcPct val="100000"/>
              </a:lnSpc>
              <a:spcBef>
                <a:spcPts val="1200"/>
              </a:spcBef>
            </a:pPr>
            <a:r>
              <a:rPr lang="en-GB" sz="2400" dirty="0"/>
              <a:t>is </a:t>
            </a:r>
            <a:r>
              <a:rPr lang="en-GB" sz="2400" b="1" dirty="0"/>
              <a:t>not infallible</a:t>
            </a:r>
            <a:r>
              <a:rPr lang="en-GB" sz="2400" dirty="0"/>
              <a:t>:</a:t>
            </a:r>
          </a:p>
          <a:p>
            <a:pPr lvl="1">
              <a:lnSpc>
                <a:spcPct val="100000"/>
              </a:lnSpc>
              <a:spcBef>
                <a:spcPts val="1200"/>
              </a:spcBef>
            </a:pPr>
            <a:r>
              <a:rPr lang="en-GB" sz="2400" dirty="0"/>
              <a:t>Nothing can be considered scientifically proven forever</a:t>
            </a:r>
          </a:p>
          <a:p>
            <a:pPr marL="363537" lvl="1" indent="0">
              <a:lnSpc>
                <a:spcPct val="100000"/>
              </a:lnSpc>
              <a:spcBef>
                <a:spcPts val="1200"/>
              </a:spcBef>
              <a:buNone/>
            </a:pPr>
            <a:r>
              <a:rPr lang="en-GB" sz="2400" dirty="0">
                <a:solidFill>
                  <a:srgbClr val="E37823"/>
                </a:solidFill>
              </a:rPr>
              <a:t>👉 Scientific results (theories) are created to be replaced by better ones</a:t>
            </a:r>
          </a:p>
        </p:txBody>
      </p:sp>
    </p:spTree>
    <p:extLst>
      <p:ext uri="{BB962C8B-B14F-4D97-AF65-F5344CB8AC3E}">
        <p14:creationId xmlns:p14="http://schemas.microsoft.com/office/powerpoint/2010/main" val="210908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732F7-BB1A-A774-14E5-64D081BDA55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4DC8769-1701-2914-AC39-5E89B6A145FC}"/>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E4831F12-5E65-DC73-82C2-560C31490D68}"/>
              </a:ext>
            </a:extLst>
          </p:cNvPr>
          <p:cNvSpPr>
            <a:spLocks noGrp="1"/>
          </p:cNvSpPr>
          <p:nvPr>
            <p:ph type="title"/>
          </p:nvPr>
        </p:nvSpPr>
        <p:spPr/>
        <p:txBody>
          <a:bodyPr/>
          <a:lstStyle/>
          <a:p>
            <a:r>
              <a:rPr lang="en-GB" dirty="0"/>
              <a:t>Another look at the research process</a:t>
            </a:r>
          </a:p>
        </p:txBody>
      </p:sp>
      <p:sp>
        <p:nvSpPr>
          <p:cNvPr id="5" name="Datumsplatzhalter 4">
            <a:extLst>
              <a:ext uri="{FF2B5EF4-FFF2-40B4-BE49-F238E27FC236}">
                <a16:creationId xmlns:a16="http://schemas.microsoft.com/office/drawing/2014/main" id="{2BC96B2A-80BE-BAD0-4C76-147A3B5DABC6}"/>
              </a:ext>
            </a:extLst>
          </p:cNvPr>
          <p:cNvSpPr>
            <a:spLocks noGrp="1"/>
          </p:cNvSpPr>
          <p:nvPr>
            <p:ph type="dt" sz="half" idx="10"/>
          </p:nvPr>
        </p:nvSpPr>
        <p:spPr/>
        <p:txBody>
          <a:bodyPr/>
          <a:lstStyle/>
          <a:p>
            <a:r>
              <a:rPr lang="en-GB"/>
              <a:t>(Sheppard, 2020:5)</a:t>
            </a:r>
            <a:endParaRPr lang="en-GB" dirty="0"/>
          </a:p>
        </p:txBody>
      </p:sp>
      <p:sp>
        <p:nvSpPr>
          <p:cNvPr id="6" name="Fußzeilenplatzhalter 5">
            <a:extLst>
              <a:ext uri="{FF2B5EF4-FFF2-40B4-BE49-F238E27FC236}">
                <a16:creationId xmlns:a16="http://schemas.microsoft.com/office/drawing/2014/main" id="{3DF11A70-6956-4082-7AEB-10F6CCE8A08F}"/>
              </a:ext>
            </a:extLst>
          </p:cNvPr>
          <p:cNvSpPr>
            <a:spLocks noGrp="1"/>
          </p:cNvSpPr>
          <p:nvPr>
            <p:ph type="ftr" sz="quarter" idx="11"/>
          </p:nvPr>
        </p:nvSpPr>
        <p:spPr/>
        <p:txBody>
          <a:bodyPr/>
          <a:lstStyle/>
          <a:p>
            <a:r>
              <a:rPr lang="en-GB" dirty="0"/>
              <a:t>KMH | IL Scientific Method</a:t>
            </a:r>
          </a:p>
        </p:txBody>
      </p:sp>
      <p:pic>
        <p:nvPicPr>
          <p:cNvPr id="10" name="Content Placeholder 7">
            <a:extLst>
              <a:ext uri="{FF2B5EF4-FFF2-40B4-BE49-F238E27FC236}">
                <a16:creationId xmlns:a16="http://schemas.microsoft.com/office/drawing/2014/main" id="{D912AB8D-5B4E-C263-E534-C41A2EEF00F5}"/>
              </a:ext>
            </a:extLst>
          </p:cNvPr>
          <p:cNvPicPr>
            <a:picLocks noGrp="1" noChangeAspect="1"/>
          </p:cNvPicPr>
          <p:nvPr>
            <p:ph idx="1"/>
          </p:nvPr>
        </p:nvPicPr>
        <p:blipFill>
          <a:blip r:embed="rId2"/>
          <a:stretch>
            <a:fillRect/>
          </a:stretch>
        </p:blipFill>
        <p:spPr bwMode="gray">
          <a:xfrm>
            <a:off x="3140936" y="1190754"/>
            <a:ext cx="4988080" cy="5375846"/>
          </a:xfrm>
          <a:prstGeom prst="rect">
            <a:avLst/>
          </a:prstGeom>
        </p:spPr>
      </p:pic>
    </p:spTree>
    <p:extLst>
      <p:ext uri="{BB962C8B-B14F-4D97-AF65-F5344CB8AC3E}">
        <p14:creationId xmlns:p14="http://schemas.microsoft.com/office/powerpoint/2010/main" val="509361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B1A4FD61-894F-AAB4-4D31-F82DB2304F0C}"/>
              </a:ext>
            </a:extLst>
          </p:cNvPr>
          <p:cNvSpPr>
            <a:spLocks noGrp="1"/>
          </p:cNvSpPr>
          <p:nvPr>
            <p:ph type="title"/>
          </p:nvPr>
        </p:nvSpPr>
        <p:spPr/>
        <p:txBody>
          <a:bodyPr/>
          <a:lstStyle/>
          <a:p>
            <a:r>
              <a:rPr lang="en-GB" dirty="0"/>
              <a:t>Step 2: Review the literature</a:t>
            </a:r>
          </a:p>
        </p:txBody>
      </p:sp>
      <p:sp>
        <p:nvSpPr>
          <p:cNvPr id="9" name="Inhaltsplatzhalter 8">
            <a:extLst>
              <a:ext uri="{FF2B5EF4-FFF2-40B4-BE49-F238E27FC236}">
                <a16:creationId xmlns:a16="http://schemas.microsoft.com/office/drawing/2014/main" id="{9E8B420E-8F2D-5773-F68A-360D07B8C2F6}"/>
              </a:ext>
            </a:extLst>
          </p:cNvPr>
          <p:cNvSpPr>
            <a:spLocks noGrp="1"/>
          </p:cNvSpPr>
          <p:nvPr>
            <p:ph idx="1"/>
          </p:nvPr>
        </p:nvSpPr>
        <p:spPr>
          <a:xfrm>
            <a:off x="695324" y="796413"/>
            <a:ext cx="10800675" cy="5239836"/>
          </a:xfrm>
        </p:spPr>
        <p:txBody>
          <a:bodyPr>
            <a:normAutofit/>
          </a:bodyPr>
          <a:lstStyle/>
          <a:p>
            <a:pPr marL="0" indent="0" algn="ctr">
              <a:buNone/>
            </a:pPr>
            <a:r>
              <a:rPr lang="en-GB" sz="28700" dirty="0"/>
              <a:t>🤔</a:t>
            </a:r>
          </a:p>
        </p:txBody>
      </p:sp>
      <p:sp>
        <p:nvSpPr>
          <p:cNvPr id="10" name="Datumsplatzhalter 9">
            <a:extLst>
              <a:ext uri="{FF2B5EF4-FFF2-40B4-BE49-F238E27FC236}">
                <a16:creationId xmlns:a16="http://schemas.microsoft.com/office/drawing/2014/main" id="{F0B7B792-58AB-7E59-6E15-DB612076F562}"/>
              </a:ext>
            </a:extLst>
          </p:cNvPr>
          <p:cNvSpPr>
            <a:spLocks noGrp="1"/>
          </p:cNvSpPr>
          <p:nvPr>
            <p:ph type="dt" sz="half" idx="10"/>
          </p:nvPr>
        </p:nvSpPr>
        <p:spPr/>
        <p:txBody>
          <a:bodyPr/>
          <a:lstStyle/>
          <a:p>
            <a:endParaRPr lang="en-GB" dirty="0"/>
          </a:p>
        </p:txBody>
      </p:sp>
      <p:sp>
        <p:nvSpPr>
          <p:cNvPr id="11" name="Fußzeilenplatzhalter 10">
            <a:extLst>
              <a:ext uri="{FF2B5EF4-FFF2-40B4-BE49-F238E27FC236}">
                <a16:creationId xmlns:a16="http://schemas.microsoft.com/office/drawing/2014/main" id="{9E7F9CE1-6F38-374F-891F-4D25EA02D500}"/>
              </a:ext>
            </a:extLst>
          </p:cNvPr>
          <p:cNvSpPr>
            <a:spLocks noGrp="1"/>
          </p:cNvSpPr>
          <p:nvPr>
            <p:ph type="ftr" sz="quarter" idx="11"/>
          </p:nvPr>
        </p:nvSpPr>
        <p:spPr/>
        <p:txBody>
          <a:bodyPr/>
          <a:lstStyle/>
          <a:p>
            <a:r>
              <a:rPr lang="en-GB" dirty="0"/>
              <a:t>KMH | IL Scientific Method</a:t>
            </a:r>
          </a:p>
        </p:txBody>
      </p:sp>
      <p:sp>
        <p:nvSpPr>
          <p:cNvPr id="12" name="Foliennummernplatzhalter 11">
            <a:extLst>
              <a:ext uri="{FF2B5EF4-FFF2-40B4-BE49-F238E27FC236}">
                <a16:creationId xmlns:a16="http://schemas.microsoft.com/office/drawing/2014/main" id="{B9DC963F-A1DB-416F-7C16-91B7BD875B6F}"/>
              </a:ext>
            </a:extLst>
          </p:cNvPr>
          <p:cNvSpPr>
            <a:spLocks noGrp="1"/>
          </p:cNvSpPr>
          <p:nvPr>
            <p:ph type="sldNum" sz="quarter" idx="12"/>
          </p:nvPr>
        </p:nvSpPr>
        <p:spPr/>
        <p:txBody>
          <a:bodyPr/>
          <a:lstStyle/>
          <a:p>
            <a:fld id="{D836C0FE-70CA-4950-82D6-CF602CC2B770}" type="slidenum">
              <a:rPr lang="en-GB" smtClean="0"/>
              <a:t>51</a:t>
            </a:fld>
            <a:endParaRPr lang="en-GB" dirty="0"/>
          </a:p>
        </p:txBody>
      </p:sp>
    </p:spTree>
    <p:extLst>
      <p:ext uri="{BB962C8B-B14F-4D97-AF65-F5344CB8AC3E}">
        <p14:creationId xmlns:p14="http://schemas.microsoft.com/office/powerpoint/2010/main" val="1031396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6D866A4-B834-776C-6CC6-284D0E11EAB5}"/>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712C4E4B-6E69-9F95-8378-7A222CA88E01}"/>
              </a:ext>
            </a:extLst>
          </p:cNvPr>
          <p:cNvSpPr>
            <a:spLocks noGrp="1"/>
          </p:cNvSpPr>
          <p:nvPr>
            <p:ph type="title"/>
          </p:nvPr>
        </p:nvSpPr>
        <p:spPr/>
        <p:txBody>
          <a:bodyPr/>
          <a:lstStyle/>
          <a:p>
            <a:r>
              <a:rPr lang="en-GB" dirty="0"/>
              <a:t>When Conducting own Empirical Research</a:t>
            </a:r>
          </a:p>
        </p:txBody>
      </p:sp>
      <p:sp>
        <p:nvSpPr>
          <p:cNvPr id="4" name="Inhaltsplatzhalter 3">
            <a:extLst>
              <a:ext uri="{FF2B5EF4-FFF2-40B4-BE49-F238E27FC236}">
                <a16:creationId xmlns:a16="http://schemas.microsoft.com/office/drawing/2014/main" id="{64670B1D-B69D-68FE-9AA7-CD033FC9D3ED}"/>
              </a:ext>
            </a:extLst>
          </p:cNvPr>
          <p:cNvSpPr>
            <a:spLocks noGrp="1"/>
          </p:cNvSpPr>
          <p:nvPr>
            <p:ph idx="1"/>
          </p:nvPr>
        </p:nvSpPr>
        <p:spPr>
          <a:xfrm>
            <a:off x="695324" y="950976"/>
            <a:ext cx="10691915" cy="5213289"/>
          </a:xfrm>
        </p:spPr>
        <p:txBody>
          <a:bodyPr>
            <a:normAutofit fontScale="92500" lnSpcReduction="10000"/>
          </a:bodyPr>
          <a:lstStyle/>
          <a:p>
            <a:r>
              <a:rPr lang="en-GB" sz="1800" dirty="0"/>
              <a:t>Become familiar with a field of research.</a:t>
            </a:r>
          </a:p>
          <a:p>
            <a:r>
              <a:rPr lang="en-GB" sz="1800" dirty="0"/>
              <a:t>Provide a context for your research.  </a:t>
            </a:r>
          </a:p>
          <a:p>
            <a:r>
              <a:rPr lang="en-GB" sz="1800" dirty="0"/>
              <a:t>Justify the research you are proposing.  </a:t>
            </a:r>
          </a:p>
          <a:p>
            <a:r>
              <a:rPr lang="en-GB" sz="1800" dirty="0"/>
              <a:t>Ensure that your proposed research has not been carried  out by another person </a:t>
            </a:r>
            <a:br>
              <a:rPr lang="en-GB" sz="1800" dirty="0"/>
            </a:br>
            <a:r>
              <a:rPr lang="en-GB" sz="1800" dirty="0"/>
              <a:t>(and if you find it has, then your  literature review should specify why replication is  necessary).  </a:t>
            </a:r>
          </a:p>
          <a:p>
            <a:r>
              <a:rPr lang="en-GB" sz="1800" dirty="0"/>
              <a:t>Show where your proposed research fits into the existing  body of knowledge. </a:t>
            </a:r>
          </a:p>
          <a:p>
            <a:r>
              <a:rPr lang="en-GB" sz="1800" dirty="0"/>
              <a:t>Enable the researcher to learn from previous theories on  the subject.  </a:t>
            </a:r>
          </a:p>
          <a:p>
            <a:r>
              <a:rPr lang="en-GB" sz="1800" dirty="0"/>
              <a:t>Illustrate how the subject has been studied previously.  </a:t>
            </a:r>
          </a:p>
          <a:p>
            <a:r>
              <a:rPr lang="en-GB" sz="1800" dirty="0"/>
              <a:t>Highlight flaws in previous research.  </a:t>
            </a:r>
          </a:p>
          <a:p>
            <a:r>
              <a:rPr lang="en-GB" sz="1800" dirty="0"/>
              <a:t>Outline gaps in previous research.  </a:t>
            </a:r>
          </a:p>
          <a:p>
            <a:r>
              <a:rPr lang="en-GB" sz="1800" dirty="0"/>
              <a:t>Show how your proposed research can add to the  understanding and knowledge of the field.  </a:t>
            </a:r>
          </a:p>
          <a:p>
            <a:r>
              <a:rPr lang="en-GB" sz="1800" dirty="0"/>
              <a:t> Help refine, refocus, or even move the topic in a new  direction.</a:t>
            </a:r>
          </a:p>
        </p:txBody>
      </p:sp>
      <p:sp>
        <p:nvSpPr>
          <p:cNvPr id="5" name="Datumsplatzhalter 4">
            <a:extLst>
              <a:ext uri="{FF2B5EF4-FFF2-40B4-BE49-F238E27FC236}">
                <a16:creationId xmlns:a16="http://schemas.microsoft.com/office/drawing/2014/main" id="{ACA2CC74-5D9B-DF52-3E2D-940A07B0517A}"/>
              </a:ext>
            </a:extLst>
          </p:cNvPr>
          <p:cNvSpPr>
            <a:spLocks noGrp="1"/>
          </p:cNvSpPr>
          <p:nvPr>
            <p:ph type="dt" sz="half" idx="10"/>
          </p:nvPr>
        </p:nvSpPr>
        <p:spPr/>
        <p:txBody>
          <a:bodyPr/>
          <a:lstStyle/>
          <a:p>
            <a:r>
              <a:rPr lang="en-GB" dirty="0"/>
              <a:t>(Sheppard, 2020:112)</a:t>
            </a:r>
          </a:p>
        </p:txBody>
      </p:sp>
      <p:sp>
        <p:nvSpPr>
          <p:cNvPr id="6" name="Fußzeilenplatzhalter 5">
            <a:extLst>
              <a:ext uri="{FF2B5EF4-FFF2-40B4-BE49-F238E27FC236}">
                <a16:creationId xmlns:a16="http://schemas.microsoft.com/office/drawing/2014/main" id="{6AB50608-947B-E827-D403-1DC799A9FE44}"/>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050647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B4C15-AB25-94DA-184A-A23CB5A89ADA}"/>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2D3C0DD2-6C17-8A2D-C1AF-9BBE607CFE94}"/>
              </a:ext>
            </a:extLst>
          </p:cNvPr>
          <p:cNvSpPr>
            <a:spLocks noGrp="1"/>
          </p:cNvSpPr>
          <p:nvPr>
            <p:ph type="title"/>
          </p:nvPr>
        </p:nvSpPr>
        <p:spPr/>
        <p:txBody>
          <a:bodyPr/>
          <a:lstStyle/>
          <a:p>
            <a:r>
              <a:rPr lang="en-GB" dirty="0"/>
              <a:t>But where is “the” knowledge?</a:t>
            </a:r>
          </a:p>
        </p:txBody>
      </p:sp>
      <p:sp>
        <p:nvSpPr>
          <p:cNvPr id="4" name="Inhaltsplatzhalter 3">
            <a:extLst>
              <a:ext uri="{FF2B5EF4-FFF2-40B4-BE49-F238E27FC236}">
                <a16:creationId xmlns:a16="http://schemas.microsoft.com/office/drawing/2014/main" id="{56F0225E-C097-E93F-EFF7-F308106E91B9}"/>
              </a:ext>
            </a:extLst>
          </p:cNvPr>
          <p:cNvSpPr>
            <a:spLocks noGrp="1"/>
          </p:cNvSpPr>
          <p:nvPr>
            <p:ph idx="1"/>
          </p:nvPr>
        </p:nvSpPr>
        <p:spPr>
          <a:xfrm>
            <a:off x="5951983" y="1484784"/>
            <a:ext cx="5570255" cy="4607472"/>
          </a:xfrm>
        </p:spPr>
        <p:txBody>
          <a:bodyPr>
            <a:normAutofit fontScale="70000" lnSpcReduction="20000"/>
          </a:bodyPr>
          <a:lstStyle/>
          <a:p>
            <a:pPr marL="0" indent="0">
              <a:buNone/>
              <a:tabLst>
                <a:tab pos="719138" algn="l"/>
              </a:tabLst>
            </a:pPr>
            <a:r>
              <a:rPr lang="en-GB" sz="2900" b="1" dirty="0"/>
              <a:t>Fields of scientific knowledge:</a:t>
            </a:r>
          </a:p>
          <a:p>
            <a:r>
              <a:rPr lang="en-GB" b="1" dirty="0"/>
              <a:t>Causal explanations &amp; descriptions of phenomena</a:t>
            </a:r>
            <a:r>
              <a:rPr lang="en-GB" b="1" dirty="0">
                <a:solidFill>
                  <a:schemeClr val="tx2"/>
                </a:solidFill>
              </a:rPr>
              <a:t>*</a:t>
            </a:r>
          </a:p>
          <a:p>
            <a:r>
              <a:rPr lang="en-GB" b="1" dirty="0"/>
              <a:t>Foundational Concepts and Theories</a:t>
            </a:r>
          </a:p>
          <a:p>
            <a:pPr lvl="1"/>
            <a:r>
              <a:rPr lang="en-GB" dirty="0"/>
              <a:t>Eg. Laws of Thermodynamics</a:t>
            </a:r>
          </a:p>
          <a:p>
            <a:r>
              <a:rPr lang="en-GB" b="1" dirty="0"/>
              <a:t>Research Methodologies</a:t>
            </a:r>
          </a:p>
          <a:p>
            <a:pPr lvl="1"/>
            <a:r>
              <a:rPr lang="en-GB" dirty="0"/>
              <a:t>Qualitative &amp; quantitative Methods</a:t>
            </a:r>
          </a:p>
          <a:p>
            <a:r>
              <a:rPr lang="en-GB" b="1" dirty="0"/>
              <a:t>Scientific Processes</a:t>
            </a:r>
          </a:p>
          <a:p>
            <a:pPr lvl="1"/>
            <a:r>
              <a:rPr lang="en-GB" dirty="0"/>
              <a:t>Formation of questions &amp; hypothesis</a:t>
            </a:r>
          </a:p>
          <a:p>
            <a:pPr lvl="1"/>
            <a:r>
              <a:rPr lang="en-GB" dirty="0"/>
              <a:t>Experimentation</a:t>
            </a:r>
          </a:p>
          <a:p>
            <a:pPr lvl="1"/>
            <a:r>
              <a:rPr lang="en-GB" dirty="0"/>
              <a:t>Data analysis</a:t>
            </a:r>
          </a:p>
          <a:p>
            <a:pPr lvl="1"/>
            <a:r>
              <a:rPr lang="en-GB" dirty="0"/>
              <a:t>Peer review</a:t>
            </a:r>
          </a:p>
          <a:p>
            <a:r>
              <a:rPr lang="en-GB" b="1" dirty="0"/>
              <a:t>Ethics &amp; standards</a:t>
            </a:r>
          </a:p>
        </p:txBody>
      </p:sp>
      <p:sp>
        <p:nvSpPr>
          <p:cNvPr id="5" name="Datumsplatzhalter 4">
            <a:extLst>
              <a:ext uri="{FF2B5EF4-FFF2-40B4-BE49-F238E27FC236}">
                <a16:creationId xmlns:a16="http://schemas.microsoft.com/office/drawing/2014/main" id="{72C19AE9-EEC2-AF98-E038-3818BA961B00}"/>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B660A39D-64F8-D56D-3D2F-4ECFF0BA3D88}"/>
              </a:ext>
            </a:extLst>
          </p:cNvPr>
          <p:cNvSpPr>
            <a:spLocks noGrp="1"/>
          </p:cNvSpPr>
          <p:nvPr>
            <p:ph type="ftr" sz="quarter" idx="11"/>
          </p:nvPr>
        </p:nvSpPr>
        <p:spPr/>
        <p:txBody>
          <a:bodyPr/>
          <a:lstStyle/>
          <a:p>
            <a:r>
              <a:rPr lang="en-GB" dirty="0"/>
              <a:t>KMH | IL Scientific Method</a:t>
            </a:r>
          </a:p>
        </p:txBody>
      </p:sp>
      <p:pic>
        <p:nvPicPr>
          <p:cNvPr id="7" name="Content Placeholder 7">
            <a:extLst>
              <a:ext uri="{FF2B5EF4-FFF2-40B4-BE49-F238E27FC236}">
                <a16:creationId xmlns:a16="http://schemas.microsoft.com/office/drawing/2014/main" id="{70363B24-F72F-A62F-DB19-E7023224BCC5}"/>
              </a:ext>
            </a:extLst>
          </p:cNvPr>
          <p:cNvPicPr>
            <a:picLocks noChangeAspect="1"/>
          </p:cNvPicPr>
          <p:nvPr/>
        </p:nvPicPr>
        <p:blipFill>
          <a:blip r:embed="rId2"/>
          <a:stretch>
            <a:fillRect/>
          </a:stretch>
        </p:blipFill>
        <p:spPr bwMode="gray">
          <a:xfrm>
            <a:off x="669761" y="1388542"/>
            <a:ext cx="4431244" cy="4775723"/>
          </a:xfrm>
          <a:prstGeom prst="rect">
            <a:avLst/>
          </a:prstGeom>
        </p:spPr>
      </p:pic>
    </p:spTree>
    <p:extLst>
      <p:ext uri="{BB962C8B-B14F-4D97-AF65-F5344CB8AC3E}">
        <p14:creationId xmlns:p14="http://schemas.microsoft.com/office/powerpoint/2010/main" val="3055469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B4C15-AB25-94DA-184A-A23CB5A89ADA}"/>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2D3C0DD2-6C17-8A2D-C1AF-9BBE607CFE94}"/>
              </a:ext>
            </a:extLst>
          </p:cNvPr>
          <p:cNvSpPr>
            <a:spLocks noGrp="1"/>
          </p:cNvSpPr>
          <p:nvPr>
            <p:ph type="title"/>
          </p:nvPr>
        </p:nvSpPr>
        <p:spPr/>
        <p:txBody>
          <a:bodyPr/>
          <a:lstStyle/>
          <a:p>
            <a:r>
              <a:rPr lang="en-GB" dirty="0"/>
              <a:t>Here:</a:t>
            </a:r>
          </a:p>
        </p:txBody>
      </p:sp>
      <p:sp>
        <p:nvSpPr>
          <p:cNvPr id="4" name="Inhaltsplatzhalter 3">
            <a:extLst>
              <a:ext uri="{FF2B5EF4-FFF2-40B4-BE49-F238E27FC236}">
                <a16:creationId xmlns:a16="http://schemas.microsoft.com/office/drawing/2014/main" id="{56F0225E-C097-E93F-EFF7-F308106E91B9}"/>
              </a:ext>
            </a:extLst>
          </p:cNvPr>
          <p:cNvSpPr>
            <a:spLocks noGrp="1"/>
          </p:cNvSpPr>
          <p:nvPr>
            <p:ph idx="1"/>
          </p:nvPr>
        </p:nvSpPr>
        <p:spPr>
          <a:xfrm>
            <a:off x="6096000" y="908720"/>
            <a:ext cx="5570255" cy="5472608"/>
          </a:xfrm>
        </p:spPr>
        <p:txBody>
          <a:bodyPr>
            <a:normAutofit fontScale="70000" lnSpcReduction="20000"/>
          </a:bodyPr>
          <a:lstStyle/>
          <a:p>
            <a:pPr marL="0" indent="0">
              <a:spcAft>
                <a:spcPts val="1000"/>
              </a:spcAft>
              <a:buNone/>
            </a:pPr>
            <a:r>
              <a:rPr lang="en-GB" sz="2900" b="1" dirty="0"/>
              <a:t>Sum of all formal outcomes:</a:t>
            </a:r>
          </a:p>
          <a:p>
            <a:pPr>
              <a:spcAft>
                <a:spcPts val="1000"/>
              </a:spcAft>
            </a:pPr>
            <a:r>
              <a:rPr lang="en-GB" b="1" dirty="0">
                <a:solidFill>
                  <a:srgbClr val="FF9E1B"/>
                </a:solidFill>
              </a:rPr>
              <a:t>Academic Publications: </a:t>
            </a:r>
            <a:r>
              <a:rPr lang="en-GB" dirty="0"/>
              <a:t>Peer-reviewed journals, monographs</a:t>
            </a:r>
          </a:p>
          <a:p>
            <a:pPr>
              <a:spcAft>
                <a:spcPts val="1000"/>
              </a:spcAft>
            </a:pPr>
            <a:r>
              <a:rPr lang="en-GB" b="1" dirty="0">
                <a:solidFill>
                  <a:srgbClr val="FF9E1B"/>
                </a:solidFill>
              </a:rPr>
              <a:t>Conferences: </a:t>
            </a:r>
            <a:r>
              <a:rPr lang="en-GB" dirty="0"/>
              <a:t>Oral presentations, posters, workshops</a:t>
            </a:r>
          </a:p>
          <a:p>
            <a:pPr>
              <a:spcAft>
                <a:spcPts val="1000"/>
              </a:spcAft>
            </a:pPr>
            <a:r>
              <a:rPr lang="en-GB" b="1" dirty="0">
                <a:solidFill>
                  <a:srgbClr val="FF9E1B"/>
                </a:solidFill>
              </a:rPr>
              <a:t>Digital Repositories: </a:t>
            </a:r>
            <a:r>
              <a:rPr lang="en-GB" dirty="0"/>
              <a:t>Institutional &amp; subject-specific platforms (ResearchGate, Zenodo, arXiv etc.)</a:t>
            </a:r>
          </a:p>
          <a:p>
            <a:pPr>
              <a:spcAft>
                <a:spcPts val="1000"/>
              </a:spcAft>
            </a:pPr>
            <a:r>
              <a:rPr lang="en-GB" b="1" dirty="0"/>
              <a:t>General Publications: </a:t>
            </a:r>
            <a:r>
              <a:rPr lang="en-GB" dirty="0"/>
              <a:t>Books, magazines, popular science</a:t>
            </a:r>
          </a:p>
          <a:p>
            <a:pPr>
              <a:spcAft>
                <a:spcPts val="1000"/>
              </a:spcAft>
            </a:pPr>
            <a:r>
              <a:rPr lang="en-GB" b="1" dirty="0"/>
              <a:t>Media &amp; Press: </a:t>
            </a:r>
            <a:r>
              <a:rPr lang="en-GB" dirty="0"/>
              <a:t>Press releases, science journalism, radio/TV</a:t>
            </a:r>
          </a:p>
          <a:p>
            <a:pPr>
              <a:spcAft>
                <a:spcPts val="1000"/>
              </a:spcAft>
            </a:pPr>
            <a:r>
              <a:rPr lang="en-GB" b="1" dirty="0"/>
              <a:t>Public Engagement: </a:t>
            </a:r>
            <a:r>
              <a:rPr lang="en-GB" dirty="0"/>
              <a:t>Lectures, science fairs, outreach workshops</a:t>
            </a:r>
          </a:p>
          <a:p>
            <a:pPr>
              <a:spcAft>
                <a:spcPts val="1000"/>
              </a:spcAft>
            </a:pPr>
            <a:r>
              <a:rPr lang="en-GB" b="1" dirty="0"/>
              <a:t>Education: </a:t>
            </a:r>
            <a:r>
              <a:rPr lang="en-GB" dirty="0"/>
              <a:t>University courses, online courses, science kits</a:t>
            </a:r>
          </a:p>
          <a:p>
            <a:pPr>
              <a:spcAft>
                <a:spcPts val="1000"/>
              </a:spcAft>
            </a:pPr>
            <a:r>
              <a:rPr lang="en-GB" b="1" dirty="0"/>
              <a:t>Social Media: </a:t>
            </a:r>
            <a:r>
              <a:rPr lang="en-GB" dirty="0"/>
              <a:t>Blogs, Videos, podcasts</a:t>
            </a:r>
          </a:p>
          <a:p>
            <a:pPr>
              <a:spcAft>
                <a:spcPts val="1000"/>
              </a:spcAft>
            </a:pPr>
            <a:r>
              <a:rPr lang="en-GB" b="1" dirty="0"/>
              <a:t>Policy Briefs: </a:t>
            </a:r>
            <a:r>
              <a:rPr lang="en-GB" dirty="0"/>
              <a:t>Summaries for policymakers, white papers</a:t>
            </a:r>
          </a:p>
          <a:p>
            <a:pPr>
              <a:spcAft>
                <a:spcPts val="1000"/>
              </a:spcAft>
            </a:pPr>
            <a:r>
              <a:rPr lang="en-GB" b="1" dirty="0"/>
              <a:t>Industry &amp; Non-Profits: </a:t>
            </a:r>
            <a:r>
              <a:rPr lang="en-GB" dirty="0"/>
              <a:t>Applied research partnerships, NGO reports</a:t>
            </a:r>
          </a:p>
        </p:txBody>
      </p:sp>
      <p:sp>
        <p:nvSpPr>
          <p:cNvPr id="5" name="Datumsplatzhalter 4">
            <a:extLst>
              <a:ext uri="{FF2B5EF4-FFF2-40B4-BE49-F238E27FC236}">
                <a16:creationId xmlns:a16="http://schemas.microsoft.com/office/drawing/2014/main" id="{72C19AE9-EEC2-AF98-E038-3818BA961B00}"/>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B660A39D-64F8-D56D-3D2F-4ECFF0BA3D88}"/>
              </a:ext>
            </a:extLst>
          </p:cNvPr>
          <p:cNvSpPr>
            <a:spLocks noGrp="1"/>
          </p:cNvSpPr>
          <p:nvPr>
            <p:ph type="ftr" sz="quarter" idx="11"/>
          </p:nvPr>
        </p:nvSpPr>
        <p:spPr/>
        <p:txBody>
          <a:bodyPr/>
          <a:lstStyle/>
          <a:p>
            <a:r>
              <a:rPr lang="en-GB" dirty="0"/>
              <a:t>KMH | IL Scientific Method</a:t>
            </a:r>
          </a:p>
        </p:txBody>
      </p:sp>
      <p:pic>
        <p:nvPicPr>
          <p:cNvPr id="7" name="Content Placeholder 7">
            <a:extLst>
              <a:ext uri="{FF2B5EF4-FFF2-40B4-BE49-F238E27FC236}">
                <a16:creationId xmlns:a16="http://schemas.microsoft.com/office/drawing/2014/main" id="{70363B24-F72F-A62F-DB19-E7023224BCC5}"/>
              </a:ext>
            </a:extLst>
          </p:cNvPr>
          <p:cNvPicPr>
            <a:picLocks noChangeAspect="1"/>
          </p:cNvPicPr>
          <p:nvPr/>
        </p:nvPicPr>
        <p:blipFill>
          <a:blip r:embed="rId2">
            <a:grayscl/>
          </a:blip>
          <a:stretch>
            <a:fillRect/>
          </a:stretch>
        </p:blipFill>
        <p:spPr bwMode="gray">
          <a:xfrm>
            <a:off x="669761" y="1268760"/>
            <a:ext cx="4431244" cy="4775723"/>
          </a:xfrm>
          <a:prstGeom prst="rect">
            <a:avLst/>
          </a:prstGeom>
        </p:spPr>
      </p:pic>
      <p:sp>
        <p:nvSpPr>
          <p:cNvPr id="10" name="Ellipse 9">
            <a:extLst>
              <a:ext uri="{FF2B5EF4-FFF2-40B4-BE49-F238E27FC236}">
                <a16:creationId xmlns:a16="http://schemas.microsoft.com/office/drawing/2014/main" id="{004D9921-3B16-CEE3-EE28-21228CAFFCE4}"/>
              </a:ext>
            </a:extLst>
          </p:cNvPr>
          <p:cNvSpPr/>
          <p:nvPr/>
        </p:nvSpPr>
        <p:spPr>
          <a:xfrm>
            <a:off x="3565992" y="4437112"/>
            <a:ext cx="1413207" cy="1433218"/>
          </a:xfrm>
          <a:prstGeom prst="ellipse">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en-GB" sz="1600" dirty="0">
              <a:solidFill>
                <a:schemeClr val="tx1"/>
              </a:solidFill>
            </a:endParaRPr>
          </a:p>
        </p:txBody>
      </p:sp>
      <p:cxnSp>
        <p:nvCxnSpPr>
          <p:cNvPr id="12" name="Gerade Verbindung mit Pfeil 11">
            <a:extLst>
              <a:ext uri="{FF2B5EF4-FFF2-40B4-BE49-F238E27FC236}">
                <a16:creationId xmlns:a16="http://schemas.microsoft.com/office/drawing/2014/main" id="{CE6556B0-FB57-2B50-C702-9CA934D92661}"/>
              </a:ext>
            </a:extLst>
          </p:cNvPr>
          <p:cNvCxnSpPr>
            <a:cxnSpLocks/>
            <a:stCxn id="10" idx="7"/>
          </p:cNvCxnSpPr>
          <p:nvPr/>
        </p:nvCxnSpPr>
        <p:spPr>
          <a:xfrm flipV="1">
            <a:off x="4772240" y="2204864"/>
            <a:ext cx="1035759" cy="2442138"/>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Gerade Verbindung mit Pfeil 13">
            <a:extLst>
              <a:ext uri="{FF2B5EF4-FFF2-40B4-BE49-F238E27FC236}">
                <a16:creationId xmlns:a16="http://schemas.microsoft.com/office/drawing/2014/main" id="{83DA2939-59AF-1814-514D-B30E8F02D0F4}"/>
              </a:ext>
            </a:extLst>
          </p:cNvPr>
          <p:cNvCxnSpPr>
            <a:cxnSpLocks/>
            <a:stCxn id="10" idx="5"/>
          </p:cNvCxnSpPr>
          <p:nvPr/>
        </p:nvCxnSpPr>
        <p:spPr>
          <a:xfrm flipV="1">
            <a:off x="4772240" y="5583106"/>
            <a:ext cx="1035759" cy="7733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Gerade Verbindung mit Pfeil 16">
            <a:extLst>
              <a:ext uri="{FF2B5EF4-FFF2-40B4-BE49-F238E27FC236}">
                <a16:creationId xmlns:a16="http://schemas.microsoft.com/office/drawing/2014/main" id="{AF5556FF-4793-E985-B6F9-ECAEDB6B5E3A}"/>
              </a:ext>
            </a:extLst>
          </p:cNvPr>
          <p:cNvCxnSpPr>
            <a:cxnSpLocks/>
            <a:stCxn id="10" idx="6"/>
          </p:cNvCxnSpPr>
          <p:nvPr/>
        </p:nvCxnSpPr>
        <p:spPr>
          <a:xfrm flipV="1">
            <a:off x="4979199" y="4145042"/>
            <a:ext cx="756761" cy="1008679"/>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56042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A7D9B0-2B3D-FED6-ECE5-FD1B7EDA6EC3}"/>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DA053B24-5202-C442-DF45-B4BA90ECBE75}"/>
              </a:ext>
            </a:extLst>
          </p:cNvPr>
          <p:cNvSpPr>
            <a:spLocks noGrp="1"/>
          </p:cNvSpPr>
          <p:nvPr>
            <p:ph type="title"/>
          </p:nvPr>
        </p:nvSpPr>
        <p:spPr/>
        <p:txBody>
          <a:bodyPr/>
          <a:lstStyle/>
          <a:p>
            <a:r>
              <a:rPr lang="en-GB" dirty="0"/>
              <a:t>White vs. grey literature</a:t>
            </a:r>
          </a:p>
        </p:txBody>
      </p:sp>
      <p:sp>
        <p:nvSpPr>
          <p:cNvPr id="5" name="Datumsplatzhalter 4">
            <a:extLst>
              <a:ext uri="{FF2B5EF4-FFF2-40B4-BE49-F238E27FC236}">
                <a16:creationId xmlns:a16="http://schemas.microsoft.com/office/drawing/2014/main" id="{94E0843C-5966-FFA3-4649-F7A9352FD82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008232F-B12E-C799-781C-22839F675C35}"/>
              </a:ext>
            </a:extLst>
          </p:cNvPr>
          <p:cNvSpPr>
            <a:spLocks noGrp="1"/>
          </p:cNvSpPr>
          <p:nvPr>
            <p:ph type="ftr" sz="quarter" idx="11"/>
          </p:nvPr>
        </p:nvSpPr>
        <p:spPr/>
        <p:txBody>
          <a:bodyPr/>
          <a:lstStyle/>
          <a:p>
            <a:r>
              <a:rPr lang="en-GB" dirty="0"/>
              <a:t>KMH | IL Scientific Method</a:t>
            </a:r>
          </a:p>
        </p:txBody>
      </p:sp>
      <p:sp>
        <p:nvSpPr>
          <p:cNvPr id="8" name="Rectangle 1">
            <a:extLst>
              <a:ext uri="{FF2B5EF4-FFF2-40B4-BE49-F238E27FC236}">
                <a16:creationId xmlns:a16="http://schemas.microsoft.com/office/drawing/2014/main" id="{777237C8-132E-3144-69C1-4E9AE23F9925}"/>
              </a:ext>
            </a:extLst>
          </p:cNvPr>
          <p:cNvSpPr>
            <a:spLocks noChangeArrowheads="1"/>
          </p:cNvSpPr>
          <p:nvPr/>
        </p:nvSpPr>
        <p:spPr bwMode="auto">
          <a:xfrm>
            <a:off x="1237192" y="-2329409"/>
            <a:ext cx="15837412"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800" b="0" i="0" u="none" strike="noStrike" cap="none" normalizeH="0" baseline="0" dirty="0">
                <a:ln>
                  <a:noFill/>
                </a:ln>
                <a:solidFill>
                  <a:schemeClr val="tx1"/>
                </a:solidFill>
                <a:effectLst/>
                <a:latin typeface="Arial" panose="020B0604020202020204" pitchFamily="34" charset="0"/>
              </a:rPr>
              <a:t>Here’s a comparison of the characteristics of </a:t>
            </a:r>
            <a:r>
              <a:rPr kumimoji="0" lang="en-GB" altLang="de-DE" sz="1800" b="1" i="0" u="none" strike="noStrike" cap="none" normalizeH="0" baseline="0" dirty="0">
                <a:ln>
                  <a:noFill/>
                </a:ln>
                <a:solidFill>
                  <a:schemeClr val="tx1"/>
                </a:solidFill>
                <a:effectLst/>
                <a:latin typeface="Arial" panose="020B0604020202020204" pitchFamily="34" charset="0"/>
              </a:rPr>
              <a:t>white</a:t>
            </a:r>
            <a:r>
              <a:rPr kumimoji="0" lang="en-GB" altLang="de-DE" sz="1800" b="0" i="0" u="none" strike="noStrike" cap="none" normalizeH="0" baseline="0" dirty="0">
                <a:ln>
                  <a:noFill/>
                </a:ln>
                <a:solidFill>
                  <a:schemeClr val="tx1"/>
                </a:solidFill>
                <a:effectLst/>
                <a:latin typeface="Arial" panose="020B0604020202020204" pitchFamily="34" charset="0"/>
              </a:rPr>
              <a:t> and </a:t>
            </a:r>
            <a:r>
              <a:rPr kumimoji="0" lang="en-GB" altLang="de-DE" sz="1800" b="1" i="0" u="none" strike="noStrike" cap="none" normalizeH="0" baseline="0" dirty="0">
                <a:ln>
                  <a:noFill/>
                </a:ln>
                <a:solidFill>
                  <a:schemeClr val="tx1"/>
                </a:solidFill>
                <a:effectLst/>
                <a:latin typeface="Arial" panose="020B0604020202020204" pitchFamily="34" charset="0"/>
              </a:rPr>
              <a:t>grey academic literature</a:t>
            </a:r>
            <a:r>
              <a:rPr kumimoji="0" lang="en-GB" altLang="de-DE" sz="1800" b="0" i="0" u="none" strike="noStrike" cap="none" normalizeH="0" baseline="0" dirty="0">
                <a:ln>
                  <a:noFill/>
                </a:ln>
                <a:solidFill>
                  <a:schemeClr val="tx1"/>
                </a:solidFill>
                <a:effectLst/>
                <a:latin typeface="Arial" panose="020B0604020202020204" pitchFamily="34" charset="0"/>
              </a:rPr>
              <a:t>:</a:t>
            </a:r>
            <a:endParaRPr kumimoji="0" lang="en-GB" altLang="de-DE"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900" b="1" i="0" u="none" strike="noStrike" cap="none" normalizeH="0" baseline="0" dirty="0">
                <a:ln>
                  <a:noFill/>
                </a:ln>
                <a:solidFill>
                  <a:schemeClr val="tx1"/>
                </a:solidFill>
                <a:effectLst/>
                <a:latin typeface="Arial" panose="020B0604020202020204" pitchFamily="34" charset="0"/>
              </a:rPr>
              <a:t>Key Takeaway: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de-DE" sz="800" b="1" i="0" u="none" strike="noStrike" cap="none" normalizeH="0" baseline="0" dirty="0">
                <a:ln>
                  <a:noFill/>
                </a:ln>
                <a:solidFill>
                  <a:schemeClr val="tx1"/>
                </a:solidFill>
                <a:effectLst/>
                <a:latin typeface="Arial" panose="020B0604020202020204" pitchFamily="34" charset="0"/>
              </a:rPr>
              <a:t>White Literature</a:t>
            </a:r>
            <a:r>
              <a:rPr kumimoji="0" lang="en-GB" altLang="de-DE" sz="1800" b="0" i="0" u="none" strike="noStrike" cap="none" normalizeH="0" baseline="0" dirty="0">
                <a:ln>
                  <a:noFill/>
                </a:ln>
                <a:solidFill>
                  <a:schemeClr val="tx1"/>
                </a:solidFill>
                <a:effectLst/>
                <a:latin typeface="Arial" panose="020B0604020202020204" pitchFamily="34" charset="0"/>
              </a:rPr>
              <a:t>: Rigorous, peer-reviewed, and academic in nature, best for theoretical and empirical research.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de-DE" sz="1800" b="1" i="0" u="none" strike="noStrike" cap="none" normalizeH="0" baseline="0" dirty="0">
                <a:ln>
                  <a:noFill/>
                </a:ln>
                <a:solidFill>
                  <a:schemeClr val="tx1"/>
                </a:solidFill>
                <a:effectLst/>
                <a:latin typeface="Arial" panose="020B0604020202020204" pitchFamily="34" charset="0"/>
              </a:rPr>
              <a:t>Grey Literature</a:t>
            </a:r>
            <a:r>
              <a:rPr kumimoji="0" lang="en-GB" altLang="de-DE" sz="1800" b="0" i="0" u="none" strike="noStrike" cap="none" normalizeH="0" baseline="0" dirty="0">
                <a:ln>
                  <a:noFill/>
                </a:ln>
                <a:solidFill>
                  <a:schemeClr val="tx1"/>
                </a:solidFill>
                <a:effectLst/>
                <a:latin typeface="Arial" panose="020B0604020202020204" pitchFamily="34" charset="0"/>
              </a:rPr>
              <a:t>: Practical, timely, and less formal, often addressing niche or emerging issues. It is valuable but requires careful evaluation for credibility.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
        <p:nvSpPr>
          <p:cNvPr id="10" name="Inhaltsplatzhalter 9">
            <a:extLst>
              <a:ext uri="{FF2B5EF4-FFF2-40B4-BE49-F238E27FC236}">
                <a16:creationId xmlns:a16="http://schemas.microsoft.com/office/drawing/2014/main" id="{1AD8985C-1256-3A37-AE2A-3CD5FB88A560}"/>
              </a:ext>
            </a:extLst>
          </p:cNvPr>
          <p:cNvSpPr>
            <a:spLocks noGrp="1"/>
          </p:cNvSpPr>
          <p:nvPr>
            <p:ph idx="1"/>
          </p:nvPr>
        </p:nvSpPr>
        <p:spPr>
          <a:xfrm>
            <a:off x="695325" y="1098550"/>
            <a:ext cx="8928100" cy="5065715"/>
          </a:xfrm>
        </p:spPr>
        <p:txBody>
          <a:bodyPr/>
          <a:lstStyle/>
          <a:p>
            <a:r>
              <a:rPr lang="en-GB" b="1" dirty="0"/>
              <a:t>White Literature: </a:t>
            </a:r>
          </a:p>
          <a:p>
            <a:pPr lvl="1"/>
            <a:r>
              <a:rPr lang="en-GB" dirty="0"/>
              <a:t>Academic, formal</a:t>
            </a:r>
          </a:p>
          <a:p>
            <a:pPr lvl="1"/>
            <a:r>
              <a:rPr lang="en-GB" dirty="0"/>
              <a:t>peer-reviewed / editorial standards</a:t>
            </a:r>
          </a:p>
          <a:p>
            <a:pPr lvl="1"/>
            <a:endParaRPr lang="en-GB" dirty="0"/>
          </a:p>
          <a:p>
            <a:r>
              <a:rPr lang="en-GB" b="1" dirty="0"/>
              <a:t>Grey Literature: </a:t>
            </a:r>
          </a:p>
          <a:p>
            <a:pPr lvl="1"/>
            <a:r>
              <a:rPr lang="en-GB" dirty="0"/>
              <a:t>Practical, timely &amp; less formal</a:t>
            </a:r>
          </a:p>
          <a:p>
            <a:pPr lvl="1"/>
            <a:r>
              <a:rPr lang="en-GB" dirty="0"/>
              <a:t>addressing niche or emerging issues </a:t>
            </a:r>
          </a:p>
          <a:p>
            <a:pPr marL="363537" lvl="1" indent="0">
              <a:buNone/>
            </a:pPr>
            <a:r>
              <a:rPr lang="en-GB" b="1" dirty="0">
                <a:solidFill>
                  <a:schemeClr val="tx2"/>
                </a:solidFill>
              </a:rPr>
              <a:t>👉 careful evaluation for credibility</a:t>
            </a:r>
          </a:p>
        </p:txBody>
      </p:sp>
    </p:spTree>
    <p:extLst>
      <p:ext uri="{BB962C8B-B14F-4D97-AF65-F5344CB8AC3E}">
        <p14:creationId xmlns:p14="http://schemas.microsoft.com/office/powerpoint/2010/main" val="1838811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A7D9B0-2B3D-FED6-ECE5-FD1B7EDA6EC3}"/>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DA053B24-5202-C442-DF45-B4BA90ECBE75}"/>
              </a:ext>
            </a:extLst>
          </p:cNvPr>
          <p:cNvSpPr>
            <a:spLocks noGrp="1"/>
          </p:cNvSpPr>
          <p:nvPr>
            <p:ph type="title"/>
          </p:nvPr>
        </p:nvSpPr>
        <p:spPr/>
        <p:txBody>
          <a:bodyPr/>
          <a:lstStyle/>
          <a:p>
            <a:r>
              <a:rPr lang="en-GB" dirty="0"/>
              <a:t>White vs. grey literature</a:t>
            </a:r>
          </a:p>
        </p:txBody>
      </p:sp>
      <p:graphicFrame>
        <p:nvGraphicFramePr>
          <p:cNvPr id="7" name="Inhaltsplatzhalter 6">
            <a:extLst>
              <a:ext uri="{FF2B5EF4-FFF2-40B4-BE49-F238E27FC236}">
                <a16:creationId xmlns:a16="http://schemas.microsoft.com/office/drawing/2014/main" id="{B3FBB902-AC0A-F476-10B3-8370FB0AED65}"/>
              </a:ext>
            </a:extLst>
          </p:cNvPr>
          <p:cNvGraphicFramePr>
            <a:graphicFrameLocks noGrp="1"/>
          </p:cNvGraphicFramePr>
          <p:nvPr>
            <p:ph idx="1"/>
          </p:nvPr>
        </p:nvGraphicFramePr>
        <p:xfrm>
          <a:off x="663574" y="1150574"/>
          <a:ext cx="9801227" cy="5005818"/>
        </p:xfrm>
        <a:graphic>
          <a:graphicData uri="http://schemas.openxmlformats.org/drawingml/2006/table">
            <a:tbl>
              <a:tblPr>
                <a:tableStyleId>{6E25E649-3F16-4E02-A733-19D2CDBF48F0}</a:tableStyleId>
              </a:tblPr>
              <a:tblGrid>
                <a:gridCol w="1764307">
                  <a:extLst>
                    <a:ext uri="{9D8B030D-6E8A-4147-A177-3AD203B41FA5}">
                      <a16:colId xmlns:a16="http://schemas.microsoft.com/office/drawing/2014/main" val="248378538"/>
                    </a:ext>
                  </a:extLst>
                </a:gridCol>
                <a:gridCol w="4018460">
                  <a:extLst>
                    <a:ext uri="{9D8B030D-6E8A-4147-A177-3AD203B41FA5}">
                      <a16:colId xmlns:a16="http://schemas.microsoft.com/office/drawing/2014/main" val="2520096275"/>
                    </a:ext>
                  </a:extLst>
                </a:gridCol>
                <a:gridCol w="4018460">
                  <a:extLst>
                    <a:ext uri="{9D8B030D-6E8A-4147-A177-3AD203B41FA5}">
                      <a16:colId xmlns:a16="http://schemas.microsoft.com/office/drawing/2014/main" val="2325352064"/>
                    </a:ext>
                  </a:extLst>
                </a:gridCol>
              </a:tblGrid>
              <a:tr h="249023">
                <a:tc>
                  <a:txBody>
                    <a:bodyPr/>
                    <a:lstStyle/>
                    <a:p>
                      <a:r>
                        <a:rPr lang="de-AT" sz="1400" b="1" dirty="0"/>
                        <a:t>Aspect</a:t>
                      </a:r>
                      <a:endParaRPr lang="de-AT" sz="1400" dirty="0"/>
                    </a:p>
                  </a:txBody>
                  <a:tcPr marL="62256" marR="62256" marT="31128" marB="31128" anchor="ctr"/>
                </a:tc>
                <a:tc>
                  <a:txBody>
                    <a:bodyPr/>
                    <a:lstStyle/>
                    <a:p>
                      <a:r>
                        <a:rPr lang="de-AT" sz="1400" b="1" dirty="0"/>
                        <a:t>White Academic Literature</a:t>
                      </a:r>
                      <a:endParaRPr lang="de-AT" sz="1400" dirty="0"/>
                    </a:p>
                  </a:txBody>
                  <a:tcPr marL="62256" marR="62256" marT="31128" marB="31128" anchor="ctr"/>
                </a:tc>
                <a:tc>
                  <a:txBody>
                    <a:bodyPr/>
                    <a:lstStyle/>
                    <a:p>
                      <a:r>
                        <a:rPr lang="de-AT" sz="1400" b="1" dirty="0"/>
                        <a:t>Grey Academic Literature</a:t>
                      </a:r>
                      <a:endParaRPr lang="de-AT" sz="1400" dirty="0"/>
                    </a:p>
                  </a:txBody>
                  <a:tcPr marL="62256" marR="62256" marT="31128" marB="31128" anchor="ctr"/>
                </a:tc>
                <a:extLst>
                  <a:ext uri="{0D108BD9-81ED-4DB2-BD59-A6C34878D82A}">
                    <a16:rowId xmlns:a16="http://schemas.microsoft.com/office/drawing/2014/main" val="1262795775"/>
                  </a:ext>
                </a:extLst>
              </a:tr>
              <a:tr h="435790">
                <a:tc>
                  <a:txBody>
                    <a:bodyPr/>
                    <a:lstStyle/>
                    <a:p>
                      <a:r>
                        <a:rPr lang="de-AT" sz="1400" b="1" dirty="0"/>
                        <a:t>Definition</a:t>
                      </a:r>
                      <a:endParaRPr lang="de-AT" sz="1400" dirty="0"/>
                    </a:p>
                  </a:txBody>
                  <a:tcPr marL="62256" marR="62256" marT="31128" marB="31128" anchor="ctr"/>
                </a:tc>
                <a:tc>
                  <a:txBody>
                    <a:bodyPr/>
                    <a:lstStyle/>
                    <a:p>
                      <a:r>
                        <a:rPr lang="en-US" sz="1400" dirty="0"/>
                        <a:t>Peer-reviewed, formally published academic work.</a:t>
                      </a:r>
                    </a:p>
                  </a:txBody>
                  <a:tcPr marL="62256" marR="62256" marT="31128" marB="31128" anchor="ctr"/>
                </a:tc>
                <a:tc>
                  <a:txBody>
                    <a:bodyPr/>
                    <a:lstStyle/>
                    <a:p>
                      <a:r>
                        <a:rPr lang="en-US" sz="1400" dirty="0"/>
                        <a:t>Research or reports not formally published or peer-reviewed.</a:t>
                      </a:r>
                    </a:p>
                  </a:txBody>
                  <a:tcPr marL="62256" marR="62256" marT="31128" marB="31128" anchor="ctr"/>
                </a:tc>
                <a:extLst>
                  <a:ext uri="{0D108BD9-81ED-4DB2-BD59-A6C34878D82A}">
                    <a16:rowId xmlns:a16="http://schemas.microsoft.com/office/drawing/2014/main" val="3418071760"/>
                  </a:ext>
                </a:extLst>
              </a:tr>
              <a:tr h="435790">
                <a:tc>
                  <a:txBody>
                    <a:bodyPr/>
                    <a:lstStyle/>
                    <a:p>
                      <a:r>
                        <a:rPr lang="de-AT" sz="1400" b="1" dirty="0"/>
                        <a:t>Examples</a:t>
                      </a:r>
                      <a:endParaRPr lang="de-AT" sz="1400" dirty="0"/>
                    </a:p>
                  </a:txBody>
                  <a:tcPr marL="62256" marR="62256" marT="31128" marB="31128" anchor="ctr"/>
                </a:tc>
                <a:tc>
                  <a:txBody>
                    <a:bodyPr/>
                    <a:lstStyle/>
                    <a:p>
                      <a:r>
                        <a:rPr lang="de-AT" sz="1400" dirty="0"/>
                        <a:t>Journal articles, books, conference papers.</a:t>
                      </a:r>
                    </a:p>
                  </a:txBody>
                  <a:tcPr marL="62256" marR="62256" marT="31128" marB="31128" anchor="ctr"/>
                </a:tc>
                <a:tc>
                  <a:txBody>
                    <a:bodyPr/>
                    <a:lstStyle/>
                    <a:p>
                      <a:r>
                        <a:rPr lang="en-US" sz="1400" dirty="0"/>
                        <a:t>Technical reports, theses, white papers, policy briefs.</a:t>
                      </a:r>
                    </a:p>
                  </a:txBody>
                  <a:tcPr marL="62256" marR="62256" marT="31128" marB="31128" anchor="ctr"/>
                </a:tc>
                <a:extLst>
                  <a:ext uri="{0D108BD9-81ED-4DB2-BD59-A6C34878D82A}">
                    <a16:rowId xmlns:a16="http://schemas.microsoft.com/office/drawing/2014/main" val="1938499331"/>
                  </a:ext>
                </a:extLst>
              </a:tr>
              <a:tr h="435790">
                <a:tc>
                  <a:txBody>
                    <a:bodyPr/>
                    <a:lstStyle/>
                    <a:p>
                      <a:r>
                        <a:rPr lang="de-AT" sz="1400" b="1" dirty="0"/>
                        <a:t>Publication Process</a:t>
                      </a:r>
                      <a:endParaRPr lang="de-AT" sz="1400" dirty="0"/>
                    </a:p>
                  </a:txBody>
                  <a:tcPr marL="62256" marR="62256" marT="31128" marB="31128" anchor="ctr"/>
                </a:tc>
                <a:tc>
                  <a:txBody>
                    <a:bodyPr/>
                    <a:lstStyle/>
                    <a:p>
                      <a:r>
                        <a:rPr lang="en-US" sz="1400" dirty="0"/>
                        <a:t>Strict peer-review and editorial standards.</a:t>
                      </a:r>
                    </a:p>
                  </a:txBody>
                  <a:tcPr marL="62256" marR="62256" marT="31128" marB="31128" anchor="ctr"/>
                </a:tc>
                <a:tc>
                  <a:txBody>
                    <a:bodyPr/>
                    <a:lstStyle/>
                    <a:p>
                      <a:r>
                        <a:rPr lang="en-US" sz="1400" dirty="0"/>
                        <a:t>Limited or no peer review; may be self-published.</a:t>
                      </a:r>
                    </a:p>
                  </a:txBody>
                  <a:tcPr marL="62256" marR="62256" marT="31128" marB="31128" anchor="ctr"/>
                </a:tc>
                <a:extLst>
                  <a:ext uri="{0D108BD9-81ED-4DB2-BD59-A6C34878D82A}">
                    <a16:rowId xmlns:a16="http://schemas.microsoft.com/office/drawing/2014/main" val="1605037835"/>
                  </a:ext>
                </a:extLst>
              </a:tr>
              <a:tr h="435790">
                <a:tc>
                  <a:txBody>
                    <a:bodyPr/>
                    <a:lstStyle/>
                    <a:p>
                      <a:r>
                        <a:rPr lang="de-AT" sz="1400" b="1" dirty="0"/>
                        <a:t>Accessibility</a:t>
                      </a:r>
                      <a:endParaRPr lang="de-AT" sz="1400" dirty="0"/>
                    </a:p>
                  </a:txBody>
                  <a:tcPr marL="62256" marR="62256" marT="31128" marB="31128" anchor="ctr"/>
                </a:tc>
                <a:tc>
                  <a:txBody>
                    <a:bodyPr/>
                    <a:lstStyle/>
                    <a:p>
                      <a:r>
                        <a:rPr lang="en-US" sz="1400" dirty="0"/>
                        <a:t>Typically available through academic journals or libraries.</a:t>
                      </a:r>
                    </a:p>
                  </a:txBody>
                  <a:tcPr marL="62256" marR="62256" marT="31128" marB="31128" anchor="ctr"/>
                </a:tc>
                <a:tc>
                  <a:txBody>
                    <a:bodyPr/>
                    <a:lstStyle/>
                    <a:p>
                      <a:r>
                        <a:rPr lang="en-US" sz="1400" dirty="0"/>
                        <a:t>Often harder to access; found in institutional repositories or online.</a:t>
                      </a:r>
                    </a:p>
                  </a:txBody>
                  <a:tcPr marL="62256" marR="62256" marT="31128" marB="31128" anchor="ctr"/>
                </a:tc>
                <a:extLst>
                  <a:ext uri="{0D108BD9-81ED-4DB2-BD59-A6C34878D82A}">
                    <a16:rowId xmlns:a16="http://schemas.microsoft.com/office/drawing/2014/main" val="3822257116"/>
                  </a:ext>
                </a:extLst>
              </a:tr>
              <a:tr h="435790">
                <a:tc>
                  <a:txBody>
                    <a:bodyPr/>
                    <a:lstStyle/>
                    <a:p>
                      <a:r>
                        <a:rPr lang="de-AT" sz="1400" b="1" dirty="0"/>
                        <a:t>Credibility</a:t>
                      </a:r>
                      <a:endParaRPr lang="de-AT" sz="1400" dirty="0"/>
                    </a:p>
                  </a:txBody>
                  <a:tcPr marL="62256" marR="62256" marT="31128" marB="31128" anchor="ctr"/>
                </a:tc>
                <a:tc>
                  <a:txBody>
                    <a:bodyPr/>
                    <a:lstStyle/>
                    <a:p>
                      <a:r>
                        <a:rPr lang="en-US" sz="1400" dirty="0"/>
                        <a:t>High, as it undergoes rigorous quality control.</a:t>
                      </a:r>
                    </a:p>
                  </a:txBody>
                  <a:tcPr marL="62256" marR="62256" marT="31128" marB="31128" anchor="ctr"/>
                </a:tc>
                <a:tc>
                  <a:txBody>
                    <a:bodyPr/>
                    <a:lstStyle/>
                    <a:p>
                      <a:r>
                        <a:rPr lang="en-US" sz="1400" dirty="0"/>
                        <a:t>Varied; credibility depends on the source and authorship.</a:t>
                      </a:r>
                    </a:p>
                  </a:txBody>
                  <a:tcPr marL="62256" marR="62256" marT="31128" marB="31128" anchor="ctr"/>
                </a:tc>
                <a:extLst>
                  <a:ext uri="{0D108BD9-81ED-4DB2-BD59-A6C34878D82A}">
                    <a16:rowId xmlns:a16="http://schemas.microsoft.com/office/drawing/2014/main" val="650028965"/>
                  </a:ext>
                </a:extLst>
              </a:tr>
              <a:tr h="435790">
                <a:tc>
                  <a:txBody>
                    <a:bodyPr/>
                    <a:lstStyle/>
                    <a:p>
                      <a:r>
                        <a:rPr lang="de-AT" sz="1400" b="1" dirty="0"/>
                        <a:t>Intended Audience</a:t>
                      </a:r>
                      <a:endParaRPr lang="de-AT" sz="1400" dirty="0"/>
                    </a:p>
                  </a:txBody>
                  <a:tcPr marL="62256" marR="62256" marT="31128" marB="31128" anchor="ctr"/>
                </a:tc>
                <a:tc>
                  <a:txBody>
                    <a:bodyPr/>
                    <a:lstStyle/>
                    <a:p>
                      <a:r>
                        <a:rPr lang="en-US" sz="1400" dirty="0"/>
                        <a:t>Academics, researchers, and experts in the field.</a:t>
                      </a:r>
                    </a:p>
                  </a:txBody>
                  <a:tcPr marL="62256" marR="62256" marT="31128" marB="31128" anchor="ctr"/>
                </a:tc>
                <a:tc>
                  <a:txBody>
                    <a:bodyPr/>
                    <a:lstStyle/>
                    <a:p>
                      <a:r>
                        <a:rPr lang="en-US" sz="1400" dirty="0"/>
                        <a:t>Policymakers, practitioners, or niche audiences.</a:t>
                      </a:r>
                    </a:p>
                  </a:txBody>
                  <a:tcPr marL="62256" marR="62256" marT="31128" marB="31128" anchor="ctr"/>
                </a:tc>
                <a:extLst>
                  <a:ext uri="{0D108BD9-81ED-4DB2-BD59-A6C34878D82A}">
                    <a16:rowId xmlns:a16="http://schemas.microsoft.com/office/drawing/2014/main" val="263456929"/>
                  </a:ext>
                </a:extLst>
              </a:tr>
              <a:tr h="435790">
                <a:tc>
                  <a:txBody>
                    <a:bodyPr/>
                    <a:lstStyle/>
                    <a:p>
                      <a:r>
                        <a:rPr lang="de-AT" sz="1400" b="1" dirty="0"/>
                        <a:t>Timeliness</a:t>
                      </a:r>
                      <a:endParaRPr lang="de-AT" sz="1400" dirty="0"/>
                    </a:p>
                  </a:txBody>
                  <a:tcPr marL="62256" marR="62256" marT="31128" marB="31128" anchor="ctr"/>
                </a:tc>
                <a:tc>
                  <a:txBody>
                    <a:bodyPr/>
                    <a:lstStyle/>
                    <a:p>
                      <a:r>
                        <a:rPr lang="en-US" sz="1400" dirty="0"/>
                        <a:t>Slower to publish due to rigorous review.</a:t>
                      </a:r>
                    </a:p>
                  </a:txBody>
                  <a:tcPr marL="62256" marR="62256" marT="31128" marB="31128" anchor="ctr"/>
                </a:tc>
                <a:tc>
                  <a:txBody>
                    <a:bodyPr/>
                    <a:lstStyle/>
                    <a:p>
                      <a:r>
                        <a:rPr lang="en-US" sz="1400" dirty="0"/>
                        <a:t>Often more current, providing recent or emerging findings.</a:t>
                      </a:r>
                    </a:p>
                  </a:txBody>
                  <a:tcPr marL="62256" marR="62256" marT="31128" marB="31128" anchor="ctr"/>
                </a:tc>
                <a:extLst>
                  <a:ext uri="{0D108BD9-81ED-4DB2-BD59-A6C34878D82A}">
                    <a16:rowId xmlns:a16="http://schemas.microsoft.com/office/drawing/2014/main" val="1039186145"/>
                  </a:ext>
                </a:extLst>
              </a:tr>
              <a:tr h="435790">
                <a:tc>
                  <a:txBody>
                    <a:bodyPr/>
                    <a:lstStyle/>
                    <a:p>
                      <a:r>
                        <a:rPr lang="de-AT" sz="1400" b="1" dirty="0"/>
                        <a:t>Citations</a:t>
                      </a:r>
                      <a:endParaRPr lang="de-AT" sz="1400" dirty="0"/>
                    </a:p>
                  </a:txBody>
                  <a:tcPr marL="62256" marR="62256" marT="31128" marB="31128" anchor="ctr"/>
                </a:tc>
                <a:tc>
                  <a:txBody>
                    <a:bodyPr/>
                    <a:lstStyle/>
                    <a:p>
                      <a:r>
                        <a:rPr lang="en-US" sz="1400" dirty="0"/>
                        <a:t>Highly cited in scholarly works.</a:t>
                      </a:r>
                    </a:p>
                  </a:txBody>
                  <a:tcPr marL="62256" marR="62256" marT="31128" marB="31128" anchor="ctr"/>
                </a:tc>
                <a:tc>
                  <a:txBody>
                    <a:bodyPr/>
                    <a:lstStyle/>
                    <a:p>
                      <a:r>
                        <a:rPr lang="en-US" sz="1400" dirty="0"/>
                        <a:t>Less frequently cited, but influential in specific contexts (e.g., policy).</a:t>
                      </a:r>
                    </a:p>
                  </a:txBody>
                  <a:tcPr marL="62256" marR="62256" marT="31128" marB="31128" anchor="ctr"/>
                </a:tc>
                <a:extLst>
                  <a:ext uri="{0D108BD9-81ED-4DB2-BD59-A6C34878D82A}">
                    <a16:rowId xmlns:a16="http://schemas.microsoft.com/office/drawing/2014/main" val="1782549391"/>
                  </a:ext>
                </a:extLst>
              </a:tr>
              <a:tr h="435790">
                <a:tc>
                  <a:txBody>
                    <a:bodyPr/>
                    <a:lstStyle/>
                    <a:p>
                      <a:r>
                        <a:rPr lang="de-AT" sz="1400" b="1" dirty="0"/>
                        <a:t>Scope</a:t>
                      </a:r>
                      <a:endParaRPr lang="de-AT" sz="1400" dirty="0"/>
                    </a:p>
                  </a:txBody>
                  <a:tcPr marL="62256" marR="62256" marT="31128" marB="31128" anchor="ctr"/>
                </a:tc>
                <a:tc>
                  <a:txBody>
                    <a:bodyPr/>
                    <a:lstStyle/>
                    <a:p>
                      <a:r>
                        <a:rPr lang="en-US" sz="1400" dirty="0"/>
                        <a:t>Focused on theoretical, experimental, or empirical studies.</a:t>
                      </a:r>
                    </a:p>
                  </a:txBody>
                  <a:tcPr marL="62256" marR="62256" marT="31128" marB="31128" anchor="ctr"/>
                </a:tc>
                <a:tc>
                  <a:txBody>
                    <a:bodyPr/>
                    <a:lstStyle/>
                    <a:p>
                      <a:r>
                        <a:rPr lang="en-US" sz="1400" dirty="0"/>
                        <a:t>Practical, technical, or policy-oriented studies.</a:t>
                      </a:r>
                    </a:p>
                  </a:txBody>
                  <a:tcPr marL="62256" marR="62256" marT="31128" marB="31128" anchor="ctr"/>
                </a:tc>
                <a:extLst>
                  <a:ext uri="{0D108BD9-81ED-4DB2-BD59-A6C34878D82A}">
                    <a16:rowId xmlns:a16="http://schemas.microsoft.com/office/drawing/2014/main" val="3878499234"/>
                  </a:ext>
                </a:extLst>
              </a:tr>
              <a:tr h="435790">
                <a:tc>
                  <a:txBody>
                    <a:bodyPr/>
                    <a:lstStyle/>
                    <a:p>
                      <a:r>
                        <a:rPr lang="de-AT" sz="1400" b="1" dirty="0"/>
                        <a:t>Permanence</a:t>
                      </a:r>
                      <a:endParaRPr lang="de-AT" sz="1400" dirty="0"/>
                    </a:p>
                  </a:txBody>
                  <a:tcPr marL="62256" marR="62256" marT="31128" marB="31128" anchor="ctr"/>
                </a:tc>
                <a:tc>
                  <a:txBody>
                    <a:bodyPr/>
                    <a:lstStyle/>
                    <a:p>
                      <a:r>
                        <a:rPr lang="de-AT" sz="1400" dirty="0"/>
                        <a:t>Archival and widely distributed.</a:t>
                      </a:r>
                    </a:p>
                  </a:txBody>
                  <a:tcPr marL="62256" marR="62256" marT="31128" marB="31128" anchor="ctr"/>
                </a:tc>
                <a:tc>
                  <a:txBody>
                    <a:bodyPr/>
                    <a:lstStyle/>
                    <a:p>
                      <a:r>
                        <a:rPr lang="en-US" sz="1400" dirty="0"/>
                        <a:t>May lack long-term archiving and be difficult to locate over time.</a:t>
                      </a:r>
                    </a:p>
                  </a:txBody>
                  <a:tcPr marL="62256" marR="62256" marT="31128" marB="31128" anchor="ctr"/>
                </a:tc>
                <a:extLst>
                  <a:ext uri="{0D108BD9-81ED-4DB2-BD59-A6C34878D82A}">
                    <a16:rowId xmlns:a16="http://schemas.microsoft.com/office/drawing/2014/main" val="1911487179"/>
                  </a:ext>
                </a:extLst>
              </a:tr>
            </a:tbl>
          </a:graphicData>
        </a:graphic>
      </p:graphicFrame>
      <p:sp>
        <p:nvSpPr>
          <p:cNvPr id="5" name="Datumsplatzhalter 4">
            <a:extLst>
              <a:ext uri="{FF2B5EF4-FFF2-40B4-BE49-F238E27FC236}">
                <a16:creationId xmlns:a16="http://schemas.microsoft.com/office/drawing/2014/main" id="{94E0843C-5966-FFA3-4649-F7A9352FD82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008232F-B12E-C799-781C-22839F675C35}"/>
              </a:ext>
            </a:extLst>
          </p:cNvPr>
          <p:cNvSpPr>
            <a:spLocks noGrp="1"/>
          </p:cNvSpPr>
          <p:nvPr>
            <p:ph type="ftr" sz="quarter" idx="11"/>
          </p:nvPr>
        </p:nvSpPr>
        <p:spPr/>
        <p:txBody>
          <a:bodyPr/>
          <a:lstStyle/>
          <a:p>
            <a:r>
              <a:rPr lang="en-GB" dirty="0"/>
              <a:t>KMH | IL Scientific Method</a:t>
            </a:r>
          </a:p>
        </p:txBody>
      </p:sp>
      <p:sp>
        <p:nvSpPr>
          <p:cNvPr id="8" name="Rectangle 1">
            <a:extLst>
              <a:ext uri="{FF2B5EF4-FFF2-40B4-BE49-F238E27FC236}">
                <a16:creationId xmlns:a16="http://schemas.microsoft.com/office/drawing/2014/main" id="{777237C8-132E-3144-69C1-4E9AE23F9925}"/>
              </a:ext>
            </a:extLst>
          </p:cNvPr>
          <p:cNvSpPr>
            <a:spLocks noChangeArrowheads="1"/>
          </p:cNvSpPr>
          <p:nvPr/>
        </p:nvSpPr>
        <p:spPr bwMode="auto">
          <a:xfrm>
            <a:off x="1237192" y="-2329409"/>
            <a:ext cx="15837412"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800" b="0" i="0" u="none" strike="noStrike" cap="none" normalizeH="0" baseline="0" dirty="0">
                <a:ln>
                  <a:noFill/>
                </a:ln>
                <a:solidFill>
                  <a:schemeClr val="tx1"/>
                </a:solidFill>
                <a:effectLst/>
                <a:latin typeface="Arial" panose="020B0604020202020204" pitchFamily="34" charset="0"/>
              </a:rPr>
              <a:t>Here’s a comparison of the characteristics of </a:t>
            </a:r>
            <a:r>
              <a:rPr kumimoji="0" lang="en-GB" altLang="de-DE" sz="1800" b="1" i="0" u="none" strike="noStrike" cap="none" normalizeH="0" baseline="0" dirty="0">
                <a:ln>
                  <a:noFill/>
                </a:ln>
                <a:solidFill>
                  <a:schemeClr val="tx1"/>
                </a:solidFill>
                <a:effectLst/>
                <a:latin typeface="Arial" panose="020B0604020202020204" pitchFamily="34" charset="0"/>
              </a:rPr>
              <a:t>white</a:t>
            </a:r>
            <a:r>
              <a:rPr kumimoji="0" lang="en-GB" altLang="de-DE" sz="1800" b="0" i="0" u="none" strike="noStrike" cap="none" normalizeH="0" baseline="0" dirty="0">
                <a:ln>
                  <a:noFill/>
                </a:ln>
                <a:solidFill>
                  <a:schemeClr val="tx1"/>
                </a:solidFill>
                <a:effectLst/>
                <a:latin typeface="Arial" panose="020B0604020202020204" pitchFamily="34" charset="0"/>
              </a:rPr>
              <a:t> and </a:t>
            </a:r>
            <a:r>
              <a:rPr kumimoji="0" lang="en-GB" altLang="de-DE" sz="1800" b="1" i="0" u="none" strike="noStrike" cap="none" normalizeH="0" baseline="0" dirty="0">
                <a:ln>
                  <a:noFill/>
                </a:ln>
                <a:solidFill>
                  <a:schemeClr val="tx1"/>
                </a:solidFill>
                <a:effectLst/>
                <a:latin typeface="Arial" panose="020B0604020202020204" pitchFamily="34" charset="0"/>
              </a:rPr>
              <a:t>grey academic literature</a:t>
            </a:r>
            <a:r>
              <a:rPr kumimoji="0" lang="en-GB" altLang="de-DE" sz="1800" b="0" i="0" u="none" strike="noStrike" cap="none" normalizeH="0" baseline="0" dirty="0">
                <a:ln>
                  <a:noFill/>
                </a:ln>
                <a:solidFill>
                  <a:schemeClr val="tx1"/>
                </a:solidFill>
                <a:effectLst/>
                <a:latin typeface="Arial" panose="020B0604020202020204" pitchFamily="34" charset="0"/>
              </a:rPr>
              <a:t>:</a:t>
            </a:r>
            <a:endParaRPr kumimoji="0" lang="en-GB" altLang="de-DE"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900" b="1" i="0" u="none" strike="noStrike" cap="none" normalizeH="0" baseline="0" dirty="0">
                <a:ln>
                  <a:noFill/>
                </a:ln>
                <a:solidFill>
                  <a:schemeClr val="tx1"/>
                </a:solidFill>
                <a:effectLst/>
                <a:latin typeface="Arial" panose="020B0604020202020204" pitchFamily="34" charset="0"/>
              </a:rPr>
              <a:t>Key Takeaway: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de-DE" sz="800" b="1" i="0" u="none" strike="noStrike" cap="none" normalizeH="0" baseline="0" dirty="0">
                <a:ln>
                  <a:noFill/>
                </a:ln>
                <a:solidFill>
                  <a:schemeClr val="tx1"/>
                </a:solidFill>
                <a:effectLst/>
                <a:latin typeface="Arial" panose="020B0604020202020204" pitchFamily="34" charset="0"/>
              </a:rPr>
              <a:t>White Literature</a:t>
            </a:r>
            <a:r>
              <a:rPr kumimoji="0" lang="en-GB" altLang="de-DE" sz="1800" b="0" i="0" u="none" strike="noStrike" cap="none" normalizeH="0" baseline="0" dirty="0">
                <a:ln>
                  <a:noFill/>
                </a:ln>
                <a:solidFill>
                  <a:schemeClr val="tx1"/>
                </a:solidFill>
                <a:effectLst/>
                <a:latin typeface="Arial" panose="020B0604020202020204" pitchFamily="34" charset="0"/>
              </a:rPr>
              <a:t>: Rigorous, peer-reviewed, and academic in nature, best for theoretical and empirical research.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de-DE" sz="1800" b="1" i="0" u="none" strike="noStrike" cap="none" normalizeH="0" baseline="0" dirty="0">
                <a:ln>
                  <a:noFill/>
                </a:ln>
                <a:solidFill>
                  <a:schemeClr val="tx1"/>
                </a:solidFill>
                <a:effectLst/>
                <a:latin typeface="Arial" panose="020B0604020202020204" pitchFamily="34" charset="0"/>
              </a:rPr>
              <a:t>Grey Literature</a:t>
            </a:r>
            <a:r>
              <a:rPr kumimoji="0" lang="en-GB" altLang="de-DE" sz="1800" b="0" i="0" u="none" strike="noStrike" cap="none" normalizeH="0" baseline="0" dirty="0">
                <a:ln>
                  <a:noFill/>
                </a:ln>
                <a:solidFill>
                  <a:schemeClr val="tx1"/>
                </a:solidFill>
                <a:effectLst/>
                <a:latin typeface="Arial" panose="020B0604020202020204" pitchFamily="34" charset="0"/>
              </a:rPr>
              <a:t>: Practical, timely, and less formal, often addressing niche or emerging issues. It is valuable but requires careful evaluation for credibility.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9841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57</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tretch>
            <a:fillRect/>
          </a:stretch>
        </p:blipFill>
        <p:spPr>
          <a:xfrm>
            <a:off x="1908716" y="1423988"/>
            <a:ext cx="7631617" cy="4606925"/>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2568336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3B84551-0485-EAE3-6B1F-1AA690D65816}"/>
              </a:ext>
            </a:extLst>
          </p:cNvPr>
          <p:cNvSpPr>
            <a:spLocks noGrp="1"/>
          </p:cNvSpPr>
          <p:nvPr>
            <p:ph type="sldNum" sz="quarter" idx="12"/>
          </p:nvPr>
        </p:nvSpPr>
        <p:spPr/>
        <p:txBody>
          <a:bodyPr/>
          <a:lstStyle/>
          <a:p>
            <a:fld id="{D836C0FE-70CA-4950-82D6-CF602CC2B770}" type="slidenum">
              <a:rPr lang="en-GB" smtClean="0"/>
              <a:t>58</a:t>
            </a:fld>
            <a:endParaRPr lang="en-GB" dirty="0"/>
          </a:p>
        </p:txBody>
      </p:sp>
      <p:sp>
        <p:nvSpPr>
          <p:cNvPr id="3" name="Titel 2">
            <a:extLst>
              <a:ext uri="{FF2B5EF4-FFF2-40B4-BE49-F238E27FC236}">
                <a16:creationId xmlns:a16="http://schemas.microsoft.com/office/drawing/2014/main" id="{896CFD85-D042-6517-D32A-92BC0BC928E4}"/>
              </a:ext>
            </a:extLst>
          </p:cNvPr>
          <p:cNvSpPr>
            <a:spLocks noGrp="1"/>
          </p:cNvSpPr>
          <p:nvPr>
            <p:ph type="title"/>
          </p:nvPr>
        </p:nvSpPr>
        <p:spPr/>
        <p:txBody>
          <a:bodyPr/>
          <a:lstStyle/>
          <a:p>
            <a:r>
              <a:rPr lang="en-GB" dirty="0"/>
              <a:t>Peer review?</a:t>
            </a:r>
          </a:p>
        </p:txBody>
      </p:sp>
      <p:sp>
        <p:nvSpPr>
          <p:cNvPr id="5" name="Datumsplatzhalter 4">
            <a:extLst>
              <a:ext uri="{FF2B5EF4-FFF2-40B4-BE49-F238E27FC236}">
                <a16:creationId xmlns:a16="http://schemas.microsoft.com/office/drawing/2014/main" id="{9C556486-9936-42B0-4AE1-1FD0B60AEA9F}"/>
              </a:ext>
            </a:extLst>
          </p:cNvPr>
          <p:cNvSpPr>
            <a:spLocks noGrp="1"/>
          </p:cNvSpPr>
          <p:nvPr>
            <p:ph type="dt" sz="half" idx="10"/>
          </p:nvPr>
        </p:nvSpPr>
        <p:spPr/>
        <p:txBody>
          <a:bodyPr/>
          <a:lstStyle/>
          <a:p>
            <a:r>
              <a:rPr lang="en-GB" dirty="0"/>
              <a:t>(Commonwelath Law Review, n.d.)</a:t>
            </a:r>
          </a:p>
        </p:txBody>
      </p:sp>
      <p:sp>
        <p:nvSpPr>
          <p:cNvPr id="6" name="Fußzeilenplatzhalter 5">
            <a:extLst>
              <a:ext uri="{FF2B5EF4-FFF2-40B4-BE49-F238E27FC236}">
                <a16:creationId xmlns:a16="http://schemas.microsoft.com/office/drawing/2014/main" id="{43CDCEEE-97B6-401D-125E-ED5FE072F183}"/>
              </a:ext>
            </a:extLst>
          </p:cNvPr>
          <p:cNvSpPr>
            <a:spLocks noGrp="1"/>
          </p:cNvSpPr>
          <p:nvPr>
            <p:ph type="ftr" sz="quarter" idx="11"/>
          </p:nvPr>
        </p:nvSpPr>
        <p:spPr/>
        <p:txBody>
          <a:bodyPr/>
          <a:lstStyle/>
          <a:p>
            <a:r>
              <a:rPr lang="en-GB" dirty="0"/>
              <a:t>KMH | IL Scientific Method</a:t>
            </a:r>
          </a:p>
        </p:txBody>
      </p:sp>
      <p:pic>
        <p:nvPicPr>
          <p:cNvPr id="2050" name="Picture 2" descr="The Law Brigade Peer Review Policy">
            <a:hlinkClick r:id="rId2"/>
            <a:extLst>
              <a:ext uri="{FF2B5EF4-FFF2-40B4-BE49-F238E27FC236}">
                <a16:creationId xmlns:a16="http://schemas.microsoft.com/office/drawing/2014/main" id="{AA65932A-F70E-B1E5-87DC-ACEF4F7B01E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24"/>
          <a:stretch/>
        </p:blipFill>
        <p:spPr bwMode="auto">
          <a:xfrm>
            <a:off x="1742340" y="1473201"/>
            <a:ext cx="8131318" cy="441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380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6670294-118D-8908-9E92-C0E558FB2D04}"/>
              </a:ext>
            </a:extLst>
          </p:cNvPr>
          <p:cNvSpPr>
            <a:spLocks noGrp="1"/>
          </p:cNvSpPr>
          <p:nvPr>
            <p:ph type="sldNum" sz="quarter" idx="12"/>
          </p:nvPr>
        </p:nvSpPr>
        <p:spPr/>
        <p:txBody>
          <a:bodyPr/>
          <a:lstStyle/>
          <a:p>
            <a:fld id="{D836C0FE-70CA-4950-82D6-CF602CC2B770}" type="slidenum">
              <a:rPr lang="de-DE" smtClean="0"/>
              <a:t>59</a:t>
            </a:fld>
            <a:endParaRPr lang="de-DE" dirty="0"/>
          </a:p>
        </p:txBody>
      </p:sp>
      <p:sp>
        <p:nvSpPr>
          <p:cNvPr id="3" name="Titel 2">
            <a:extLst>
              <a:ext uri="{FF2B5EF4-FFF2-40B4-BE49-F238E27FC236}">
                <a16:creationId xmlns:a16="http://schemas.microsoft.com/office/drawing/2014/main" id="{D161044F-8D26-7182-0338-F2A82DF86B77}"/>
              </a:ext>
            </a:extLst>
          </p:cNvPr>
          <p:cNvSpPr>
            <a:spLocks noGrp="1"/>
          </p:cNvSpPr>
          <p:nvPr>
            <p:ph type="title"/>
          </p:nvPr>
        </p:nvSpPr>
        <p:spPr>
          <a:xfrm>
            <a:off x="695326" y="476672"/>
            <a:ext cx="2962274" cy="792000"/>
          </a:xfrm>
        </p:spPr>
        <p:txBody>
          <a:bodyPr/>
          <a:lstStyle/>
          <a:p>
            <a:r>
              <a:rPr lang="en-GB" dirty="0"/>
              <a:t>The before &amp; after peer review</a:t>
            </a:r>
          </a:p>
        </p:txBody>
      </p:sp>
      <p:sp>
        <p:nvSpPr>
          <p:cNvPr id="5" name="Datumsplatzhalter 4">
            <a:extLst>
              <a:ext uri="{FF2B5EF4-FFF2-40B4-BE49-F238E27FC236}">
                <a16:creationId xmlns:a16="http://schemas.microsoft.com/office/drawing/2014/main" id="{0F7E2033-E146-7B05-F3F8-5BD9A2E6EFB9}"/>
              </a:ext>
            </a:extLst>
          </p:cNvPr>
          <p:cNvSpPr>
            <a:spLocks noGrp="1"/>
          </p:cNvSpPr>
          <p:nvPr>
            <p:ph type="dt" sz="half" idx="10"/>
          </p:nvPr>
        </p:nvSpPr>
        <p:spPr/>
        <p:txBody>
          <a:bodyPr/>
          <a:lstStyle/>
          <a:p>
            <a:r>
              <a:rPr lang="en-US"/>
              <a:t>(Thomas Shafee, CC BY 4.0, Wikimedia)</a:t>
            </a:r>
            <a:endParaRPr lang="de-DE" dirty="0"/>
          </a:p>
        </p:txBody>
      </p:sp>
      <p:sp>
        <p:nvSpPr>
          <p:cNvPr id="6" name="Fußzeilenplatzhalter 5">
            <a:extLst>
              <a:ext uri="{FF2B5EF4-FFF2-40B4-BE49-F238E27FC236}">
                <a16:creationId xmlns:a16="http://schemas.microsoft.com/office/drawing/2014/main" id="{61E8E045-939F-02EC-2799-A1FCA9405345}"/>
              </a:ext>
            </a:extLst>
          </p:cNvPr>
          <p:cNvSpPr>
            <a:spLocks noGrp="1"/>
          </p:cNvSpPr>
          <p:nvPr>
            <p:ph type="ftr" sz="quarter" idx="11"/>
          </p:nvPr>
        </p:nvSpPr>
        <p:spPr/>
        <p:txBody>
          <a:bodyPr/>
          <a:lstStyle/>
          <a:p>
            <a:r>
              <a:rPr lang="de-DE"/>
              <a:t>KMH | IL Scientific Method</a:t>
            </a:r>
            <a:endParaRPr lang="de-DE" dirty="0"/>
          </a:p>
        </p:txBody>
      </p:sp>
      <p:pic>
        <p:nvPicPr>
          <p:cNvPr id="1026" name="Picture 2" descr="undefined">
            <a:hlinkClick r:id="rId2"/>
            <a:extLst>
              <a:ext uri="{FF2B5EF4-FFF2-40B4-BE49-F238E27FC236}">
                <a16:creationId xmlns:a16="http://schemas.microsoft.com/office/drawing/2014/main" id="{9CB2D2CD-B4A5-A962-8CB0-5A810693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761" y="339237"/>
            <a:ext cx="5180938" cy="5925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enceDirect – Online Teaching and Learning">
            <a:extLst>
              <a:ext uri="{FF2B5EF4-FFF2-40B4-BE49-F238E27FC236}">
                <a16:creationId xmlns:a16="http://schemas.microsoft.com/office/drawing/2014/main" id="{CB4588D1-C203-B97F-92D3-BA6B6BC74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9011" y="4838877"/>
            <a:ext cx="2724082" cy="1513379"/>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046BDF30-CA1A-D3BE-FEF1-5621DE2AEB9B}"/>
              </a:ext>
            </a:extLst>
          </p:cNvPr>
          <p:cNvPicPr>
            <a:picLocks noChangeAspect="1"/>
          </p:cNvPicPr>
          <p:nvPr/>
        </p:nvPicPr>
        <p:blipFill>
          <a:blip r:embed="rId5"/>
          <a:stretch>
            <a:fillRect/>
          </a:stretch>
        </p:blipFill>
        <p:spPr>
          <a:xfrm>
            <a:off x="10586969" y="431126"/>
            <a:ext cx="1022403" cy="603281"/>
          </a:xfrm>
          <a:prstGeom prst="rect">
            <a:avLst/>
          </a:prstGeom>
        </p:spPr>
      </p:pic>
      <p:pic>
        <p:nvPicPr>
          <p:cNvPr id="1028" name="Picture 4" descr="arXiv – Wikipedia">
            <a:extLst>
              <a:ext uri="{FF2B5EF4-FFF2-40B4-BE49-F238E27FC236}">
                <a16:creationId xmlns:a16="http://schemas.microsoft.com/office/drawing/2014/main" id="{8DA8FEBE-C119-B519-0E9B-12B2CFB08B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8993" y="852336"/>
            <a:ext cx="1850379" cy="832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530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92D3FA2-9469-C5A6-C8A3-BC875FC525F8}"/>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41B1DDA6-87C6-5F31-11E0-B239D656826B}"/>
              </a:ext>
            </a:extLst>
          </p:cNvPr>
          <p:cNvSpPr>
            <a:spLocks noGrp="1"/>
          </p:cNvSpPr>
          <p:nvPr>
            <p:ph type="title"/>
          </p:nvPr>
        </p:nvSpPr>
        <p:spPr/>
        <p:txBody>
          <a:bodyPr/>
          <a:lstStyle/>
          <a:p>
            <a:r>
              <a:rPr lang="en-GB" dirty="0"/>
              <a:t>A statement</a:t>
            </a:r>
          </a:p>
        </p:txBody>
      </p:sp>
      <p:sp>
        <p:nvSpPr>
          <p:cNvPr id="4" name="Inhaltsplatzhalter 3">
            <a:extLst>
              <a:ext uri="{FF2B5EF4-FFF2-40B4-BE49-F238E27FC236}">
                <a16:creationId xmlns:a16="http://schemas.microsoft.com/office/drawing/2014/main" id="{A17AE445-6E58-77F7-57A4-647F89FE3308}"/>
              </a:ext>
            </a:extLst>
          </p:cNvPr>
          <p:cNvSpPr>
            <a:spLocks noGrp="1"/>
          </p:cNvSpPr>
          <p:nvPr>
            <p:ph idx="1"/>
          </p:nvPr>
        </p:nvSpPr>
        <p:spPr>
          <a:xfrm>
            <a:off x="695325" y="1200150"/>
            <a:ext cx="8928100" cy="4964115"/>
          </a:xfrm>
        </p:spPr>
        <p:txBody>
          <a:bodyPr>
            <a:normAutofit/>
          </a:bodyPr>
          <a:lstStyle/>
          <a:p>
            <a:pPr>
              <a:spcAft>
                <a:spcPts val="200"/>
              </a:spcAft>
            </a:pPr>
            <a:r>
              <a:rPr lang="en-GB" b="1" dirty="0"/>
              <a:t>Asserted statement</a:t>
            </a:r>
          </a:p>
          <a:p>
            <a:pPr lvl="1">
              <a:spcAft>
                <a:spcPts val="200"/>
              </a:spcAft>
            </a:pPr>
            <a:r>
              <a:rPr lang="en-GB" dirty="0"/>
              <a:t>... which can reasonably be said to be </a:t>
            </a:r>
            <a:r>
              <a:rPr lang="en-GB" b="1" dirty="0"/>
              <a:t>either true or false</a:t>
            </a:r>
          </a:p>
          <a:p>
            <a:pPr lvl="1">
              <a:spcAft>
                <a:spcPts val="200"/>
              </a:spcAft>
            </a:pPr>
            <a:endParaRPr lang="en-GB" sz="1400" dirty="0"/>
          </a:p>
          <a:p>
            <a:pPr>
              <a:spcAft>
                <a:spcPts val="200"/>
              </a:spcAft>
            </a:pPr>
            <a:r>
              <a:rPr lang="en-GB" b="1" dirty="0"/>
              <a:t>Information content</a:t>
            </a:r>
            <a:r>
              <a:rPr lang="en-GB" dirty="0"/>
              <a:t> = depends on possibility of verification</a:t>
            </a:r>
          </a:p>
          <a:p>
            <a:pPr lvl="1">
              <a:spcAft>
                <a:spcPts val="200"/>
              </a:spcAft>
            </a:pPr>
            <a:r>
              <a:rPr lang="en-GB" dirty="0"/>
              <a:t>GNP: Migration promotes and/or inhibits the growth of economies</a:t>
            </a:r>
          </a:p>
          <a:p>
            <a:pPr marL="363537" lvl="1" indent="0">
              <a:spcAft>
                <a:spcPts val="200"/>
              </a:spcAft>
              <a:buNone/>
            </a:pPr>
            <a:r>
              <a:rPr lang="en-GB" dirty="0">
                <a:solidFill>
                  <a:srgbClr val="E37823"/>
                </a:solidFill>
              </a:rPr>
              <a:t>👉  empirically based statements = usually* easily verifiable</a:t>
            </a:r>
          </a:p>
          <a:p>
            <a:pPr>
              <a:spcAft>
                <a:spcPts val="200"/>
              </a:spcAft>
            </a:pPr>
            <a:r>
              <a:rPr lang="en-GB" b="1" dirty="0"/>
              <a:t>Truthfulness</a:t>
            </a:r>
          </a:p>
          <a:p>
            <a:pPr lvl="1">
              <a:spcAft>
                <a:spcPts val="200"/>
              </a:spcAft>
            </a:pPr>
            <a:r>
              <a:rPr lang="en-GB" dirty="0"/>
              <a:t>All glaciers are made of ice.</a:t>
            </a:r>
          </a:p>
          <a:p>
            <a:pPr lvl="1">
              <a:spcAft>
                <a:spcPts val="200"/>
              </a:spcAft>
            </a:pPr>
            <a:r>
              <a:rPr lang="en-GB" dirty="0"/>
              <a:t>Landslides occur when it rains.</a:t>
            </a:r>
          </a:p>
          <a:p>
            <a:pPr lvl="1">
              <a:spcAft>
                <a:spcPts val="200"/>
              </a:spcAft>
            </a:pPr>
            <a:r>
              <a:rPr lang="en-GB" dirty="0"/>
              <a:t>…</a:t>
            </a:r>
          </a:p>
        </p:txBody>
      </p:sp>
      <p:sp>
        <p:nvSpPr>
          <p:cNvPr id="5" name="Datumsplatzhalter 4">
            <a:extLst>
              <a:ext uri="{FF2B5EF4-FFF2-40B4-BE49-F238E27FC236}">
                <a16:creationId xmlns:a16="http://schemas.microsoft.com/office/drawing/2014/main" id="{099BE565-E4DC-B46B-8B16-7847DB25C92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8F862C1-43C4-3040-65CE-F8B5C67E3018}"/>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993227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B1788C1-5C58-B74F-D17E-D3812B28E965}"/>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3" name="Titel 2">
            <a:extLst>
              <a:ext uri="{FF2B5EF4-FFF2-40B4-BE49-F238E27FC236}">
                <a16:creationId xmlns:a16="http://schemas.microsoft.com/office/drawing/2014/main" id="{41C7D335-F11F-15A8-3B3A-DFAC3F1A810B}"/>
              </a:ext>
            </a:extLst>
          </p:cNvPr>
          <p:cNvSpPr>
            <a:spLocks noGrp="1"/>
          </p:cNvSpPr>
          <p:nvPr>
            <p:ph type="title"/>
          </p:nvPr>
        </p:nvSpPr>
        <p:spPr/>
        <p:txBody>
          <a:bodyPr/>
          <a:lstStyle/>
          <a:p>
            <a:r>
              <a:rPr lang="en-GB" dirty="0"/>
              <a:t>Beware: Predatory journals</a:t>
            </a:r>
          </a:p>
        </p:txBody>
      </p:sp>
      <p:sp>
        <p:nvSpPr>
          <p:cNvPr id="4" name="Inhaltsplatzhalter 3">
            <a:extLst>
              <a:ext uri="{FF2B5EF4-FFF2-40B4-BE49-F238E27FC236}">
                <a16:creationId xmlns:a16="http://schemas.microsoft.com/office/drawing/2014/main" id="{035A1D60-564C-6824-DBD5-982B5E2812DC}"/>
              </a:ext>
            </a:extLst>
          </p:cNvPr>
          <p:cNvSpPr>
            <a:spLocks noGrp="1"/>
          </p:cNvSpPr>
          <p:nvPr>
            <p:ph idx="1"/>
          </p:nvPr>
        </p:nvSpPr>
        <p:spPr>
          <a:xfrm>
            <a:off x="695325" y="1556793"/>
            <a:ext cx="5902325" cy="4607472"/>
          </a:xfrm>
        </p:spPr>
        <p:txBody>
          <a:bodyPr/>
          <a:lstStyle/>
          <a:p>
            <a:r>
              <a:rPr lang="en-GB" dirty="0"/>
              <a:t>deceptive publications that exploit researchers by charging </a:t>
            </a:r>
            <a:r>
              <a:rPr lang="en-GB" b="1" dirty="0"/>
              <a:t>high fees </a:t>
            </a:r>
            <a:r>
              <a:rPr lang="en-GB" dirty="0"/>
              <a:t>for publishing </a:t>
            </a:r>
            <a:r>
              <a:rPr lang="en-GB" b="1" dirty="0"/>
              <a:t>without</a:t>
            </a:r>
            <a:r>
              <a:rPr lang="en-GB" dirty="0"/>
              <a:t> providing legitimate </a:t>
            </a:r>
            <a:r>
              <a:rPr lang="en-GB" b="1" dirty="0"/>
              <a:t>editorial and peer-review processes</a:t>
            </a:r>
          </a:p>
        </p:txBody>
      </p:sp>
      <p:sp>
        <p:nvSpPr>
          <p:cNvPr id="5" name="Datumsplatzhalter 4">
            <a:extLst>
              <a:ext uri="{FF2B5EF4-FFF2-40B4-BE49-F238E27FC236}">
                <a16:creationId xmlns:a16="http://schemas.microsoft.com/office/drawing/2014/main" id="{8848960F-F6CC-D270-74C0-596F0020180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F1C82ED-B2AA-46EB-5E51-4EDB12F58D61}"/>
              </a:ext>
            </a:extLst>
          </p:cNvPr>
          <p:cNvSpPr>
            <a:spLocks noGrp="1"/>
          </p:cNvSpPr>
          <p:nvPr>
            <p:ph type="ftr" sz="quarter" idx="11"/>
          </p:nvPr>
        </p:nvSpPr>
        <p:spPr/>
        <p:txBody>
          <a:bodyPr/>
          <a:lstStyle/>
          <a:p>
            <a:r>
              <a:rPr lang="en-GB" dirty="0"/>
              <a:t>KMH | IL Scientific Method</a:t>
            </a:r>
          </a:p>
        </p:txBody>
      </p:sp>
      <p:pic>
        <p:nvPicPr>
          <p:cNvPr id="8" name="Grafik 7">
            <a:hlinkClick r:id="rId2"/>
            <a:extLst>
              <a:ext uri="{FF2B5EF4-FFF2-40B4-BE49-F238E27FC236}">
                <a16:creationId xmlns:a16="http://schemas.microsoft.com/office/drawing/2014/main" id="{5CB8647D-5C40-617C-AF4B-456E55C2860A}"/>
              </a:ext>
            </a:extLst>
          </p:cNvPr>
          <p:cNvPicPr>
            <a:picLocks noChangeAspect="1"/>
          </p:cNvPicPr>
          <p:nvPr/>
        </p:nvPicPr>
        <p:blipFill>
          <a:blip r:embed="rId3"/>
          <a:stretch>
            <a:fillRect/>
          </a:stretch>
        </p:blipFill>
        <p:spPr>
          <a:xfrm>
            <a:off x="6837310" y="1338471"/>
            <a:ext cx="4203239" cy="10847179"/>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845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5307C8-0582-350D-3AA9-192E9388809C}"/>
              </a:ext>
            </a:extLst>
          </p:cNvPr>
          <p:cNvSpPr>
            <a:spLocks noGrp="1"/>
          </p:cNvSpPr>
          <p:nvPr>
            <p:ph type="sldNum" sz="quarter" idx="12"/>
          </p:nvPr>
        </p:nvSpPr>
        <p:spPr/>
        <p:txBody>
          <a:bodyPr/>
          <a:lstStyle/>
          <a:p>
            <a:fld id="{D836C0FE-70CA-4950-82D6-CF602CC2B770}" type="slidenum">
              <a:rPr lang="de-DE" smtClean="0"/>
              <a:t>61</a:t>
            </a:fld>
            <a:endParaRPr lang="de-DE" dirty="0"/>
          </a:p>
        </p:txBody>
      </p:sp>
      <p:sp>
        <p:nvSpPr>
          <p:cNvPr id="3" name="Titel 2">
            <a:extLst>
              <a:ext uri="{FF2B5EF4-FFF2-40B4-BE49-F238E27FC236}">
                <a16:creationId xmlns:a16="http://schemas.microsoft.com/office/drawing/2014/main" id="{2CA5721F-3EC7-0BAB-995C-543842191A9C}"/>
              </a:ext>
            </a:extLst>
          </p:cNvPr>
          <p:cNvSpPr>
            <a:spLocks noGrp="1"/>
          </p:cNvSpPr>
          <p:nvPr>
            <p:ph type="title"/>
          </p:nvPr>
        </p:nvSpPr>
        <p:spPr>
          <a:xfrm>
            <a:off x="695324" y="474217"/>
            <a:ext cx="8928100" cy="792000"/>
          </a:xfrm>
        </p:spPr>
        <p:txBody>
          <a:bodyPr/>
          <a:lstStyle/>
          <a:p>
            <a:r>
              <a:rPr lang="en-GB" dirty="0"/>
              <a:t>Another layer of complexity: Open/Closed Access</a:t>
            </a:r>
          </a:p>
        </p:txBody>
      </p:sp>
      <p:graphicFrame>
        <p:nvGraphicFramePr>
          <p:cNvPr id="7" name="Inhaltsplatzhalter 6">
            <a:extLst>
              <a:ext uri="{FF2B5EF4-FFF2-40B4-BE49-F238E27FC236}">
                <a16:creationId xmlns:a16="http://schemas.microsoft.com/office/drawing/2014/main" id="{F3C12AE8-3B83-C159-0533-CB33DC65820A}"/>
              </a:ext>
            </a:extLst>
          </p:cNvPr>
          <p:cNvGraphicFramePr>
            <a:graphicFrameLocks noGrp="1"/>
          </p:cNvGraphicFramePr>
          <p:nvPr>
            <p:ph idx="1"/>
          </p:nvPr>
        </p:nvGraphicFramePr>
        <p:xfrm>
          <a:off x="695324" y="1129161"/>
          <a:ext cx="9988918" cy="4923815"/>
        </p:xfrm>
        <a:graphic>
          <a:graphicData uri="http://schemas.openxmlformats.org/drawingml/2006/table">
            <a:tbl>
              <a:tblPr firstRow="1">
                <a:tableStyleId>{793D81CF-94F2-401A-BA57-92F5A7B2D0C5}</a:tableStyleId>
              </a:tblPr>
              <a:tblGrid>
                <a:gridCol w="2296174">
                  <a:extLst>
                    <a:ext uri="{9D8B030D-6E8A-4147-A177-3AD203B41FA5}">
                      <a16:colId xmlns:a16="http://schemas.microsoft.com/office/drawing/2014/main" val="2379938278"/>
                    </a:ext>
                  </a:extLst>
                </a:gridCol>
                <a:gridCol w="3846372">
                  <a:extLst>
                    <a:ext uri="{9D8B030D-6E8A-4147-A177-3AD203B41FA5}">
                      <a16:colId xmlns:a16="http://schemas.microsoft.com/office/drawing/2014/main" val="1158951741"/>
                    </a:ext>
                  </a:extLst>
                </a:gridCol>
                <a:gridCol w="3846372">
                  <a:extLst>
                    <a:ext uri="{9D8B030D-6E8A-4147-A177-3AD203B41FA5}">
                      <a16:colId xmlns:a16="http://schemas.microsoft.com/office/drawing/2014/main" val="2187351004"/>
                    </a:ext>
                  </a:extLst>
                </a:gridCol>
              </a:tblGrid>
              <a:tr h="157310">
                <a:tc>
                  <a:txBody>
                    <a:bodyPr/>
                    <a:lstStyle/>
                    <a:p>
                      <a:pPr fontAlgn="b"/>
                      <a:r>
                        <a:rPr lang="de-AT" sz="1800" b="1">
                          <a:effectLst/>
                        </a:rPr>
                        <a:t>Aspect</a:t>
                      </a:r>
                    </a:p>
                  </a:txBody>
                  <a:tcPr marL="22473" marR="22473" marT="11236" marB="11236" anchor="b"/>
                </a:tc>
                <a:tc>
                  <a:txBody>
                    <a:bodyPr/>
                    <a:lstStyle/>
                    <a:p>
                      <a:pPr fontAlgn="b"/>
                      <a:r>
                        <a:rPr lang="de-AT" sz="1800" b="1" dirty="0">
                          <a:effectLst/>
                        </a:rPr>
                        <a:t>Open Access</a:t>
                      </a:r>
                    </a:p>
                  </a:txBody>
                  <a:tcPr marL="22473" marR="22473" marT="11236" marB="11236" anchor="b"/>
                </a:tc>
                <a:tc>
                  <a:txBody>
                    <a:bodyPr/>
                    <a:lstStyle/>
                    <a:p>
                      <a:pPr fontAlgn="b"/>
                      <a:r>
                        <a:rPr lang="de-AT" sz="1800" b="1">
                          <a:effectLst/>
                        </a:rPr>
                        <a:t>Closed Access</a:t>
                      </a:r>
                    </a:p>
                  </a:txBody>
                  <a:tcPr marL="22473" marR="22473" marT="11236" marB="11236" anchor="b"/>
                </a:tc>
                <a:extLst>
                  <a:ext uri="{0D108BD9-81ED-4DB2-BD59-A6C34878D82A}">
                    <a16:rowId xmlns:a16="http://schemas.microsoft.com/office/drawing/2014/main" val="2125124783"/>
                  </a:ext>
                </a:extLst>
              </a:tr>
              <a:tr h="494402">
                <a:tc>
                  <a:txBody>
                    <a:bodyPr/>
                    <a:lstStyle/>
                    <a:p>
                      <a:pPr fontAlgn="base"/>
                      <a:r>
                        <a:rPr lang="de-AT" sz="1800" b="1">
                          <a:effectLst/>
                        </a:rPr>
                        <a:t>Access</a:t>
                      </a:r>
                      <a:endParaRPr lang="de-AT" sz="1800">
                        <a:effectLst/>
                      </a:endParaRPr>
                    </a:p>
                  </a:txBody>
                  <a:tcPr marL="22473" marR="22473" marT="11236" marB="11236" anchor="ctr"/>
                </a:tc>
                <a:tc>
                  <a:txBody>
                    <a:bodyPr/>
                    <a:lstStyle/>
                    <a:p>
                      <a:pPr fontAlgn="base"/>
                      <a:r>
                        <a:rPr lang="en-US" sz="1800">
                          <a:effectLst/>
                        </a:rPr>
                        <a:t>Free to read for everyone online.</a:t>
                      </a:r>
                    </a:p>
                  </a:txBody>
                  <a:tcPr marL="22473" marR="22473" marT="11236" marB="11236" anchor="ctr"/>
                </a:tc>
                <a:tc>
                  <a:txBody>
                    <a:bodyPr/>
                    <a:lstStyle/>
                    <a:p>
                      <a:pPr fontAlgn="base"/>
                      <a:r>
                        <a:rPr lang="en-US" sz="1800">
                          <a:effectLst/>
                        </a:rPr>
                        <a:t>Requires a subscription or pay-per-view access.</a:t>
                      </a:r>
                    </a:p>
                  </a:txBody>
                  <a:tcPr marL="22473" marR="22473" marT="11236" marB="11236" anchor="ctr"/>
                </a:tc>
                <a:extLst>
                  <a:ext uri="{0D108BD9-81ED-4DB2-BD59-A6C34878D82A}">
                    <a16:rowId xmlns:a16="http://schemas.microsoft.com/office/drawing/2014/main" val="1468490686"/>
                  </a:ext>
                </a:extLst>
              </a:tr>
              <a:tr h="561820">
                <a:tc>
                  <a:txBody>
                    <a:bodyPr/>
                    <a:lstStyle/>
                    <a:p>
                      <a:pPr fontAlgn="base"/>
                      <a:r>
                        <a:rPr lang="de-AT" sz="1800" b="1">
                          <a:effectLst/>
                        </a:rPr>
                        <a:t>Cost for Authors</a:t>
                      </a:r>
                      <a:endParaRPr lang="de-AT" sz="1800">
                        <a:effectLst/>
                      </a:endParaRPr>
                    </a:p>
                  </a:txBody>
                  <a:tcPr marL="22473" marR="22473" marT="11236" marB="11236" anchor="ctr"/>
                </a:tc>
                <a:tc>
                  <a:txBody>
                    <a:bodyPr/>
                    <a:lstStyle/>
                    <a:p>
                      <a:pPr fontAlgn="base"/>
                      <a:r>
                        <a:rPr lang="en-US" sz="1800">
                          <a:effectLst/>
                        </a:rPr>
                        <a:t>Authors often pay Article Processing Charges (APCs).</a:t>
                      </a:r>
                    </a:p>
                  </a:txBody>
                  <a:tcPr marL="22473" marR="22473" marT="11236" marB="11236" anchor="ctr"/>
                </a:tc>
                <a:tc>
                  <a:txBody>
                    <a:bodyPr/>
                    <a:lstStyle/>
                    <a:p>
                      <a:pPr fontAlgn="base"/>
                      <a:r>
                        <a:rPr lang="en-US" sz="1800" dirty="0">
                          <a:effectLst/>
                        </a:rPr>
                        <a:t>No direct cost for authors; costs covered by subscriptions.</a:t>
                      </a:r>
                    </a:p>
                  </a:txBody>
                  <a:tcPr marL="22473" marR="22473" marT="11236" marB="11236" anchor="ctr"/>
                </a:tc>
                <a:extLst>
                  <a:ext uri="{0D108BD9-81ED-4DB2-BD59-A6C34878D82A}">
                    <a16:rowId xmlns:a16="http://schemas.microsoft.com/office/drawing/2014/main" val="1699364797"/>
                  </a:ext>
                </a:extLst>
              </a:tr>
              <a:tr h="629239">
                <a:tc>
                  <a:txBody>
                    <a:bodyPr/>
                    <a:lstStyle/>
                    <a:p>
                      <a:pPr fontAlgn="base"/>
                      <a:r>
                        <a:rPr lang="de-AT" sz="1800" b="1">
                          <a:effectLst/>
                        </a:rPr>
                        <a:t>Audience Reach</a:t>
                      </a:r>
                      <a:endParaRPr lang="de-AT" sz="1800">
                        <a:effectLst/>
                      </a:endParaRPr>
                    </a:p>
                  </a:txBody>
                  <a:tcPr marL="22473" marR="22473" marT="11236" marB="11236" anchor="ctr"/>
                </a:tc>
                <a:tc>
                  <a:txBody>
                    <a:bodyPr/>
                    <a:lstStyle/>
                    <a:p>
                      <a:pPr fontAlgn="base"/>
                      <a:r>
                        <a:rPr lang="en-US" sz="1800" dirty="0">
                          <a:effectLst/>
                        </a:rPr>
                        <a:t>Accessible to the public and researchers globally.</a:t>
                      </a:r>
                    </a:p>
                  </a:txBody>
                  <a:tcPr marL="22473" marR="22473" marT="11236" marB="11236" anchor="ctr"/>
                </a:tc>
                <a:tc>
                  <a:txBody>
                    <a:bodyPr/>
                    <a:lstStyle/>
                    <a:p>
                      <a:pPr fontAlgn="base"/>
                      <a:r>
                        <a:rPr lang="en-US" sz="1800" dirty="0">
                          <a:effectLst/>
                        </a:rPr>
                        <a:t>Limited to subscribers, institutions, or paywall access.</a:t>
                      </a:r>
                    </a:p>
                  </a:txBody>
                  <a:tcPr marL="22473" marR="22473" marT="11236" marB="11236" anchor="ctr"/>
                </a:tc>
                <a:extLst>
                  <a:ext uri="{0D108BD9-81ED-4DB2-BD59-A6C34878D82A}">
                    <a16:rowId xmlns:a16="http://schemas.microsoft.com/office/drawing/2014/main" val="1533844313"/>
                  </a:ext>
                </a:extLst>
              </a:tr>
              <a:tr h="426983">
                <a:tc>
                  <a:txBody>
                    <a:bodyPr/>
                    <a:lstStyle/>
                    <a:p>
                      <a:pPr fontAlgn="base"/>
                      <a:r>
                        <a:rPr lang="de-AT" sz="1800" b="1">
                          <a:effectLst/>
                        </a:rPr>
                        <a:t>Visibility</a:t>
                      </a:r>
                      <a:endParaRPr lang="de-AT" sz="1800">
                        <a:effectLst/>
                      </a:endParaRPr>
                    </a:p>
                  </a:txBody>
                  <a:tcPr marL="22473" marR="22473" marT="11236" marB="11236" anchor="ctr"/>
                </a:tc>
                <a:tc>
                  <a:txBody>
                    <a:bodyPr/>
                    <a:lstStyle/>
                    <a:p>
                      <a:pPr fontAlgn="base"/>
                      <a:r>
                        <a:rPr lang="en-US" sz="1800">
                          <a:effectLst/>
                        </a:rPr>
                        <a:t>High; easily discoverable and shareable.</a:t>
                      </a:r>
                    </a:p>
                  </a:txBody>
                  <a:tcPr marL="22473" marR="22473" marT="11236" marB="11236" anchor="ctr"/>
                </a:tc>
                <a:tc>
                  <a:txBody>
                    <a:bodyPr/>
                    <a:lstStyle/>
                    <a:p>
                      <a:pPr fontAlgn="base"/>
                      <a:r>
                        <a:rPr lang="en-US" sz="1800" dirty="0">
                          <a:effectLst/>
                        </a:rPr>
                        <a:t>Restricted; limited audience and accessibility.</a:t>
                      </a:r>
                    </a:p>
                  </a:txBody>
                  <a:tcPr marL="22473" marR="22473" marT="11236" marB="11236" anchor="ctr"/>
                </a:tc>
                <a:extLst>
                  <a:ext uri="{0D108BD9-81ED-4DB2-BD59-A6C34878D82A}">
                    <a16:rowId xmlns:a16="http://schemas.microsoft.com/office/drawing/2014/main" val="130640842"/>
                  </a:ext>
                </a:extLst>
              </a:tr>
              <a:tr h="494402">
                <a:tc>
                  <a:txBody>
                    <a:bodyPr/>
                    <a:lstStyle/>
                    <a:p>
                      <a:pPr fontAlgn="base"/>
                      <a:r>
                        <a:rPr lang="de-AT" sz="1800" b="1">
                          <a:effectLst/>
                        </a:rPr>
                        <a:t>Speed of Dissemination</a:t>
                      </a:r>
                      <a:endParaRPr lang="de-AT" sz="1800">
                        <a:effectLst/>
                      </a:endParaRPr>
                    </a:p>
                  </a:txBody>
                  <a:tcPr marL="22473" marR="22473" marT="11236" marB="11236" anchor="ctr"/>
                </a:tc>
                <a:tc>
                  <a:txBody>
                    <a:bodyPr/>
                    <a:lstStyle/>
                    <a:p>
                      <a:pPr fontAlgn="base"/>
                      <a:r>
                        <a:rPr lang="en-US" sz="1800">
                          <a:effectLst/>
                        </a:rPr>
                        <a:t>Often faster publication due to online-first focus.</a:t>
                      </a:r>
                    </a:p>
                  </a:txBody>
                  <a:tcPr marL="22473" marR="22473" marT="11236" marB="11236" anchor="ctr"/>
                </a:tc>
                <a:tc>
                  <a:txBody>
                    <a:bodyPr/>
                    <a:lstStyle/>
                    <a:p>
                      <a:pPr fontAlgn="base"/>
                      <a:r>
                        <a:rPr lang="en-US" sz="1800">
                          <a:effectLst/>
                        </a:rPr>
                        <a:t>Slower, as access is tied to subscription releases.</a:t>
                      </a:r>
                    </a:p>
                  </a:txBody>
                  <a:tcPr marL="22473" marR="22473" marT="11236" marB="11236" anchor="ctr"/>
                </a:tc>
                <a:extLst>
                  <a:ext uri="{0D108BD9-81ED-4DB2-BD59-A6C34878D82A}">
                    <a16:rowId xmlns:a16="http://schemas.microsoft.com/office/drawing/2014/main" val="1295755494"/>
                  </a:ext>
                </a:extLst>
              </a:tr>
              <a:tr h="426983">
                <a:tc>
                  <a:txBody>
                    <a:bodyPr/>
                    <a:lstStyle/>
                    <a:p>
                      <a:pPr fontAlgn="base"/>
                      <a:r>
                        <a:rPr lang="de-AT" sz="1800" b="1">
                          <a:effectLst/>
                        </a:rPr>
                        <a:t>Examples</a:t>
                      </a:r>
                      <a:endParaRPr lang="de-AT" sz="1800">
                        <a:effectLst/>
                      </a:endParaRPr>
                    </a:p>
                  </a:txBody>
                  <a:tcPr marL="22473" marR="22473" marT="11236" marB="11236" anchor="ctr"/>
                </a:tc>
                <a:tc>
                  <a:txBody>
                    <a:bodyPr/>
                    <a:lstStyle/>
                    <a:p>
                      <a:pPr fontAlgn="base"/>
                      <a:r>
                        <a:rPr lang="de-AT" sz="1800">
                          <a:effectLst/>
                        </a:rPr>
                        <a:t>PLOS ONE, BioMed Central.</a:t>
                      </a:r>
                    </a:p>
                  </a:txBody>
                  <a:tcPr marL="22473" marR="22473" marT="11236" marB="11236" anchor="ctr"/>
                </a:tc>
                <a:tc>
                  <a:txBody>
                    <a:bodyPr/>
                    <a:lstStyle/>
                    <a:p>
                      <a:pPr fontAlgn="base"/>
                      <a:r>
                        <a:rPr lang="en-US" sz="1800" dirty="0">
                          <a:effectLst/>
                        </a:rPr>
                        <a:t>Elsevier’s subscription journals, Wiley, Springer.</a:t>
                      </a:r>
                    </a:p>
                  </a:txBody>
                  <a:tcPr marL="22473" marR="22473" marT="11236" marB="11236" anchor="ctr"/>
                </a:tc>
                <a:extLst>
                  <a:ext uri="{0D108BD9-81ED-4DB2-BD59-A6C34878D82A}">
                    <a16:rowId xmlns:a16="http://schemas.microsoft.com/office/drawing/2014/main" val="187221068"/>
                  </a:ext>
                </a:extLst>
              </a:tr>
              <a:tr h="494402">
                <a:tc>
                  <a:txBody>
                    <a:bodyPr/>
                    <a:lstStyle/>
                    <a:p>
                      <a:pPr fontAlgn="base"/>
                      <a:r>
                        <a:rPr lang="de-AT" sz="1800" b="1">
                          <a:effectLst/>
                        </a:rPr>
                        <a:t>Funding Sources</a:t>
                      </a:r>
                      <a:endParaRPr lang="de-AT" sz="1800">
                        <a:effectLst/>
                      </a:endParaRPr>
                    </a:p>
                  </a:txBody>
                  <a:tcPr marL="22473" marR="22473" marT="11236" marB="11236" anchor="ctr"/>
                </a:tc>
                <a:tc>
                  <a:txBody>
                    <a:bodyPr/>
                    <a:lstStyle/>
                    <a:p>
                      <a:pPr fontAlgn="base"/>
                      <a:r>
                        <a:rPr lang="en-US" sz="1800">
                          <a:effectLst/>
                        </a:rPr>
                        <a:t>Author fees, institutional support, or public grants.</a:t>
                      </a:r>
                    </a:p>
                  </a:txBody>
                  <a:tcPr marL="22473" marR="22473" marT="11236" marB="11236" anchor="ctr"/>
                </a:tc>
                <a:tc>
                  <a:txBody>
                    <a:bodyPr/>
                    <a:lstStyle/>
                    <a:p>
                      <a:pPr fontAlgn="base"/>
                      <a:r>
                        <a:rPr lang="en-US" sz="1800" dirty="0">
                          <a:effectLst/>
                        </a:rPr>
                        <a:t>Subscription revenue from individuals or libraries.</a:t>
                      </a:r>
                    </a:p>
                  </a:txBody>
                  <a:tcPr marL="22473" marR="22473" marT="11236" marB="11236" anchor="ctr"/>
                </a:tc>
                <a:extLst>
                  <a:ext uri="{0D108BD9-81ED-4DB2-BD59-A6C34878D82A}">
                    <a16:rowId xmlns:a16="http://schemas.microsoft.com/office/drawing/2014/main" val="3368612941"/>
                  </a:ext>
                </a:extLst>
              </a:tr>
              <a:tr h="494402">
                <a:tc>
                  <a:txBody>
                    <a:bodyPr/>
                    <a:lstStyle/>
                    <a:p>
                      <a:pPr fontAlgn="base"/>
                      <a:r>
                        <a:rPr lang="de-AT" sz="1800" b="1">
                          <a:effectLst/>
                        </a:rPr>
                        <a:t>Ethical Aspect</a:t>
                      </a:r>
                      <a:endParaRPr lang="de-AT" sz="1800">
                        <a:effectLst/>
                      </a:endParaRPr>
                    </a:p>
                  </a:txBody>
                  <a:tcPr marL="22473" marR="22473" marT="11236" marB="11236" anchor="ctr"/>
                </a:tc>
                <a:tc>
                  <a:txBody>
                    <a:bodyPr/>
                    <a:lstStyle/>
                    <a:p>
                      <a:pPr fontAlgn="base"/>
                      <a:r>
                        <a:rPr lang="en-US" sz="1800" dirty="0">
                          <a:effectLst/>
                        </a:rPr>
                        <a:t>Promotes equitable access to knowledge.</a:t>
                      </a:r>
                    </a:p>
                  </a:txBody>
                  <a:tcPr marL="22473" marR="22473" marT="11236" marB="11236" anchor="ctr"/>
                </a:tc>
                <a:tc>
                  <a:txBody>
                    <a:bodyPr/>
                    <a:lstStyle/>
                    <a:p>
                      <a:pPr fontAlgn="base"/>
                      <a:r>
                        <a:rPr lang="en-US" sz="1800" dirty="0">
                          <a:effectLst/>
                        </a:rPr>
                        <a:t>Knowledge access is restricted by economic barriers.</a:t>
                      </a:r>
                    </a:p>
                  </a:txBody>
                  <a:tcPr marL="22473" marR="22473" marT="11236" marB="11236" anchor="ctr"/>
                </a:tc>
                <a:extLst>
                  <a:ext uri="{0D108BD9-81ED-4DB2-BD59-A6C34878D82A}">
                    <a16:rowId xmlns:a16="http://schemas.microsoft.com/office/drawing/2014/main" val="3419476413"/>
                  </a:ext>
                </a:extLst>
              </a:tr>
            </a:tbl>
          </a:graphicData>
        </a:graphic>
      </p:graphicFrame>
      <p:sp>
        <p:nvSpPr>
          <p:cNvPr id="5" name="Datumsplatzhalter 4">
            <a:extLst>
              <a:ext uri="{FF2B5EF4-FFF2-40B4-BE49-F238E27FC236}">
                <a16:creationId xmlns:a16="http://schemas.microsoft.com/office/drawing/2014/main" id="{396B72E6-FFB2-2738-4256-53F446E5C159}"/>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F0A521F2-3634-5D42-56A3-02037CCDF492}"/>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529783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9C38A5-7548-3EE0-60C9-5BD04D82E5D8}"/>
              </a:ext>
            </a:extLst>
          </p:cNvPr>
          <p:cNvSpPr>
            <a:spLocks noGrp="1"/>
          </p:cNvSpPr>
          <p:nvPr>
            <p:ph type="sldNum" sz="quarter" idx="12"/>
          </p:nvPr>
        </p:nvSpPr>
        <p:spPr/>
        <p:txBody>
          <a:bodyPr/>
          <a:lstStyle/>
          <a:p>
            <a:fld id="{D836C0FE-70CA-4950-82D6-CF602CC2B770}" type="slidenum">
              <a:rPr lang="de-DE" smtClean="0"/>
              <a:t>62</a:t>
            </a:fld>
            <a:endParaRPr lang="de-DE" dirty="0"/>
          </a:p>
        </p:txBody>
      </p:sp>
      <p:sp>
        <p:nvSpPr>
          <p:cNvPr id="3" name="Titel 2">
            <a:extLst>
              <a:ext uri="{FF2B5EF4-FFF2-40B4-BE49-F238E27FC236}">
                <a16:creationId xmlns:a16="http://schemas.microsoft.com/office/drawing/2014/main" id="{5090EB01-BD70-1715-EA39-7F5D26858CD9}"/>
              </a:ext>
            </a:extLst>
          </p:cNvPr>
          <p:cNvSpPr>
            <a:spLocks noGrp="1"/>
          </p:cNvSpPr>
          <p:nvPr>
            <p:ph type="title"/>
          </p:nvPr>
        </p:nvSpPr>
        <p:spPr>
          <a:xfrm>
            <a:off x="695326" y="476672"/>
            <a:ext cx="3253587" cy="792000"/>
          </a:xfrm>
        </p:spPr>
        <p:txBody>
          <a:bodyPr/>
          <a:lstStyle/>
          <a:p>
            <a:pPr>
              <a:lnSpc>
                <a:spcPct val="150000"/>
              </a:lnSpc>
            </a:pPr>
            <a:r>
              <a:rPr lang="en-GB" dirty="0"/>
              <a:t>Open Access: </a:t>
            </a:r>
            <a:br>
              <a:rPr lang="en-GB" dirty="0"/>
            </a:br>
            <a:r>
              <a:rPr lang="en-GB" dirty="0"/>
              <a:t>All about licences</a:t>
            </a:r>
          </a:p>
        </p:txBody>
      </p:sp>
      <p:sp>
        <p:nvSpPr>
          <p:cNvPr id="5" name="Datumsplatzhalter 4">
            <a:extLst>
              <a:ext uri="{FF2B5EF4-FFF2-40B4-BE49-F238E27FC236}">
                <a16:creationId xmlns:a16="http://schemas.microsoft.com/office/drawing/2014/main" id="{EE4A604C-D32A-B615-A083-5B218C36D695}"/>
              </a:ext>
            </a:extLst>
          </p:cNvPr>
          <p:cNvSpPr>
            <a:spLocks noGrp="1"/>
          </p:cNvSpPr>
          <p:nvPr>
            <p:ph type="dt" sz="half" idx="10"/>
          </p:nvPr>
        </p:nvSpPr>
        <p:spPr/>
        <p:txBody>
          <a:bodyPr/>
          <a:lstStyle/>
          <a:p>
            <a:r>
              <a:rPr lang="de-DE"/>
              <a:t>(Ohio State University, CC0)</a:t>
            </a:r>
            <a:endParaRPr lang="de-DE" dirty="0"/>
          </a:p>
        </p:txBody>
      </p:sp>
      <p:sp>
        <p:nvSpPr>
          <p:cNvPr id="6" name="Fußzeilenplatzhalter 5">
            <a:extLst>
              <a:ext uri="{FF2B5EF4-FFF2-40B4-BE49-F238E27FC236}">
                <a16:creationId xmlns:a16="http://schemas.microsoft.com/office/drawing/2014/main" id="{D0933497-5345-FD6D-AB3E-351F51D92796}"/>
              </a:ext>
            </a:extLst>
          </p:cNvPr>
          <p:cNvSpPr>
            <a:spLocks noGrp="1"/>
          </p:cNvSpPr>
          <p:nvPr>
            <p:ph type="ftr" sz="quarter" idx="11"/>
          </p:nvPr>
        </p:nvSpPr>
        <p:spPr/>
        <p:txBody>
          <a:bodyPr/>
          <a:lstStyle/>
          <a:p>
            <a:r>
              <a:rPr lang="de-DE"/>
              <a:t>KMH | IL Scientific Method</a:t>
            </a:r>
            <a:endParaRPr lang="de-DE" dirty="0"/>
          </a:p>
        </p:txBody>
      </p:sp>
      <p:pic>
        <p:nvPicPr>
          <p:cNvPr id="3074" name="Picture 2" descr="A graphic explaining Creative Commons licenses, the icons used for each license, and the terms of each license.">
            <a:hlinkClick r:id="rId2"/>
            <a:extLst>
              <a:ext uri="{FF2B5EF4-FFF2-40B4-BE49-F238E27FC236}">
                <a16:creationId xmlns:a16="http://schemas.microsoft.com/office/drawing/2014/main" id="{6BBDB0C9-15BB-A434-9FA0-6F39AE7E2F8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89084" y="351625"/>
            <a:ext cx="7393553" cy="57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6202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63</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rcRect b="89421"/>
          <a:stretch/>
        </p:blipFill>
        <p:spPr>
          <a:xfrm>
            <a:off x="1908716" y="1658939"/>
            <a:ext cx="7631617" cy="487362"/>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pic>
        <p:nvPicPr>
          <p:cNvPr id="10" name="Grafik 9">
            <a:extLst>
              <a:ext uri="{FF2B5EF4-FFF2-40B4-BE49-F238E27FC236}">
                <a16:creationId xmlns:a16="http://schemas.microsoft.com/office/drawing/2014/main" id="{13EA3BD5-8229-3D37-8733-CD0181BC90D3}"/>
              </a:ext>
            </a:extLst>
          </p:cNvPr>
          <p:cNvPicPr>
            <a:picLocks noChangeAspect="1"/>
          </p:cNvPicPr>
          <p:nvPr/>
        </p:nvPicPr>
        <p:blipFill>
          <a:blip r:embed="rId3"/>
          <a:stretch>
            <a:fillRect/>
          </a:stretch>
        </p:blipFill>
        <p:spPr>
          <a:xfrm>
            <a:off x="1852835" y="2247900"/>
            <a:ext cx="7584231" cy="3040425"/>
          </a:xfrm>
          <a:prstGeom prst="rect">
            <a:avLst/>
          </a:prstGeom>
        </p:spPr>
      </p:pic>
    </p:spTree>
    <p:extLst>
      <p:ext uri="{BB962C8B-B14F-4D97-AF65-F5344CB8AC3E}">
        <p14:creationId xmlns:p14="http://schemas.microsoft.com/office/powerpoint/2010/main" val="1452761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9B50C03-908C-EC46-3C04-98C5F238ED12}"/>
              </a:ext>
            </a:extLst>
          </p:cNvPr>
          <p:cNvSpPr>
            <a:spLocks noGrp="1"/>
          </p:cNvSpPr>
          <p:nvPr>
            <p:ph type="sldNum" sz="quarter" idx="12"/>
          </p:nvPr>
        </p:nvSpPr>
        <p:spPr/>
        <p:txBody>
          <a:bodyPr/>
          <a:lstStyle/>
          <a:p>
            <a:fld id="{D836C0FE-70CA-4950-82D6-CF602CC2B770}" type="slidenum">
              <a:rPr lang="en-GB" smtClean="0"/>
              <a:t>64</a:t>
            </a:fld>
            <a:endParaRPr lang="en-GB" dirty="0"/>
          </a:p>
        </p:txBody>
      </p:sp>
      <p:sp>
        <p:nvSpPr>
          <p:cNvPr id="3" name="Titel 2">
            <a:extLst>
              <a:ext uri="{FF2B5EF4-FFF2-40B4-BE49-F238E27FC236}">
                <a16:creationId xmlns:a16="http://schemas.microsoft.com/office/drawing/2014/main" id="{E082E938-10C7-5B65-AB77-2DF6DD77AE3E}"/>
              </a:ext>
            </a:extLst>
          </p:cNvPr>
          <p:cNvSpPr>
            <a:spLocks noGrp="1"/>
          </p:cNvSpPr>
          <p:nvPr>
            <p:ph type="title"/>
          </p:nvPr>
        </p:nvSpPr>
        <p:spPr/>
        <p:txBody>
          <a:bodyPr/>
          <a:lstStyle/>
          <a:p>
            <a:r>
              <a:rPr lang="en-GB" dirty="0"/>
              <a:t>What is a “good” journal?</a:t>
            </a:r>
          </a:p>
        </p:txBody>
      </p:sp>
      <p:sp>
        <p:nvSpPr>
          <p:cNvPr id="4" name="Inhaltsplatzhalter 3">
            <a:extLst>
              <a:ext uri="{FF2B5EF4-FFF2-40B4-BE49-F238E27FC236}">
                <a16:creationId xmlns:a16="http://schemas.microsoft.com/office/drawing/2014/main" id="{6F9E73FE-8F09-FA0D-431F-AEF1FBBC6A83}"/>
              </a:ext>
            </a:extLst>
          </p:cNvPr>
          <p:cNvSpPr>
            <a:spLocks noGrp="1"/>
          </p:cNvSpPr>
          <p:nvPr>
            <p:ph idx="1"/>
          </p:nvPr>
        </p:nvSpPr>
        <p:spPr>
          <a:xfrm>
            <a:off x="695325" y="1017043"/>
            <a:ext cx="5400675" cy="4607472"/>
          </a:xfrm>
        </p:spPr>
        <p:txBody>
          <a:bodyPr/>
          <a:lstStyle/>
          <a:p>
            <a:r>
              <a:rPr lang="en-GB" b="1" dirty="0"/>
              <a:t>Impact Factor(IF)*:</a:t>
            </a:r>
          </a:p>
          <a:p>
            <a:pPr lvl="1"/>
            <a:r>
              <a:rPr lang="en-GB" i="1" dirty="0"/>
              <a:t>“reflects the yearly mean number of citations of articles published in the last two years in a given journal, as indexed by Clarivate's Web of Science.” </a:t>
            </a:r>
            <a:br>
              <a:rPr lang="en-GB" i="1" dirty="0"/>
            </a:br>
            <a:r>
              <a:rPr lang="en-GB" dirty="0"/>
              <a:t>(Wikipedia, 2024)</a:t>
            </a:r>
          </a:p>
        </p:txBody>
      </p:sp>
      <p:sp>
        <p:nvSpPr>
          <p:cNvPr id="5" name="Datumsplatzhalter 4">
            <a:extLst>
              <a:ext uri="{FF2B5EF4-FFF2-40B4-BE49-F238E27FC236}">
                <a16:creationId xmlns:a16="http://schemas.microsoft.com/office/drawing/2014/main" id="{60C052A1-7F32-EE28-5E9C-C1DFA3E2D4ED}"/>
              </a:ext>
            </a:extLst>
          </p:cNvPr>
          <p:cNvSpPr>
            <a:spLocks noGrp="1"/>
          </p:cNvSpPr>
          <p:nvPr>
            <p:ph type="dt" sz="half" idx="10"/>
          </p:nvPr>
        </p:nvSpPr>
        <p:spPr/>
        <p:txBody>
          <a:bodyPr/>
          <a:lstStyle/>
          <a:p>
            <a:r>
              <a:rPr lang="en-GB" dirty="0"/>
              <a:t>(OOIR, 2024)</a:t>
            </a:r>
          </a:p>
        </p:txBody>
      </p:sp>
      <p:sp>
        <p:nvSpPr>
          <p:cNvPr id="6" name="Fußzeilenplatzhalter 5">
            <a:extLst>
              <a:ext uri="{FF2B5EF4-FFF2-40B4-BE49-F238E27FC236}">
                <a16:creationId xmlns:a16="http://schemas.microsoft.com/office/drawing/2014/main" id="{929AB176-EFBF-023E-2E26-82B37868731D}"/>
              </a:ext>
            </a:extLst>
          </p:cNvPr>
          <p:cNvSpPr>
            <a:spLocks noGrp="1"/>
          </p:cNvSpPr>
          <p:nvPr>
            <p:ph type="ftr" sz="quarter" idx="11"/>
          </p:nvPr>
        </p:nvSpPr>
        <p:spPr/>
        <p:txBody>
          <a:bodyPr/>
          <a:lstStyle/>
          <a:p>
            <a:r>
              <a:rPr lang="en-GB" dirty="0"/>
              <a:t>KMH | IL Scientific Method</a:t>
            </a:r>
          </a:p>
        </p:txBody>
      </p:sp>
      <p:pic>
        <p:nvPicPr>
          <p:cNvPr id="8" name="Grafik 7">
            <a:extLst>
              <a:ext uri="{FF2B5EF4-FFF2-40B4-BE49-F238E27FC236}">
                <a16:creationId xmlns:a16="http://schemas.microsoft.com/office/drawing/2014/main" id="{5044DCA8-CC43-E873-9504-A6CCD7C4EF75}"/>
              </a:ext>
            </a:extLst>
          </p:cNvPr>
          <p:cNvPicPr>
            <a:picLocks noChangeAspect="1"/>
          </p:cNvPicPr>
          <p:nvPr/>
        </p:nvPicPr>
        <p:blipFill>
          <a:blip r:embed="rId2"/>
          <a:stretch>
            <a:fillRect/>
          </a:stretch>
        </p:blipFill>
        <p:spPr>
          <a:xfrm>
            <a:off x="1425891" y="4761457"/>
            <a:ext cx="3984310" cy="616440"/>
          </a:xfrm>
          <a:prstGeom prst="rect">
            <a:avLst/>
          </a:prstGeom>
        </p:spPr>
      </p:pic>
      <p:pic>
        <p:nvPicPr>
          <p:cNvPr id="10" name="Picture 9">
            <a:hlinkClick r:id="rId3"/>
            <a:extLst>
              <a:ext uri="{FF2B5EF4-FFF2-40B4-BE49-F238E27FC236}">
                <a16:creationId xmlns:a16="http://schemas.microsoft.com/office/drawing/2014/main" id="{E33B56E2-C0D4-B2BB-5F28-DA7FB29415A3}"/>
              </a:ext>
            </a:extLst>
          </p:cNvPr>
          <p:cNvPicPr>
            <a:picLocks noChangeAspect="1"/>
          </p:cNvPicPr>
          <p:nvPr/>
        </p:nvPicPr>
        <p:blipFill>
          <a:blip r:embed="rId4"/>
          <a:stretch>
            <a:fillRect/>
          </a:stretch>
        </p:blipFill>
        <p:spPr>
          <a:xfrm>
            <a:off x="6272620" y="2512011"/>
            <a:ext cx="5736412" cy="268415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970034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9F7D2B-C536-46A0-48E5-3AD03A5BB2B6}"/>
              </a:ext>
            </a:extLst>
          </p:cNvPr>
          <p:cNvSpPr>
            <a:spLocks noGrp="1"/>
          </p:cNvSpPr>
          <p:nvPr>
            <p:ph type="sldNum" sz="quarter" idx="12"/>
          </p:nvPr>
        </p:nvSpPr>
        <p:spPr/>
        <p:txBody>
          <a:bodyPr/>
          <a:lstStyle/>
          <a:p>
            <a:fld id="{D836C0FE-70CA-4950-82D6-CF602CC2B770}" type="slidenum">
              <a:rPr lang="de-DE" smtClean="0"/>
              <a:t>65</a:t>
            </a:fld>
            <a:endParaRPr lang="de-DE" dirty="0"/>
          </a:p>
        </p:txBody>
      </p:sp>
      <p:sp>
        <p:nvSpPr>
          <p:cNvPr id="3" name="Titel 2">
            <a:extLst>
              <a:ext uri="{FF2B5EF4-FFF2-40B4-BE49-F238E27FC236}">
                <a16:creationId xmlns:a16="http://schemas.microsoft.com/office/drawing/2014/main" id="{30BBDC1D-D3A5-B19F-482D-B206E6A70EB1}"/>
              </a:ext>
            </a:extLst>
          </p:cNvPr>
          <p:cNvSpPr>
            <a:spLocks noGrp="1"/>
          </p:cNvSpPr>
          <p:nvPr>
            <p:ph type="title"/>
          </p:nvPr>
        </p:nvSpPr>
        <p:spPr>
          <a:xfrm>
            <a:off x="695326" y="476672"/>
            <a:ext cx="2970889" cy="792000"/>
          </a:xfrm>
        </p:spPr>
        <p:txBody>
          <a:bodyPr/>
          <a:lstStyle/>
          <a:p>
            <a:pPr>
              <a:lnSpc>
                <a:spcPct val="150000"/>
              </a:lnSpc>
            </a:pPr>
            <a:r>
              <a:rPr lang="en-GB" dirty="0"/>
              <a:t>Structure of a “good” journal article</a:t>
            </a:r>
          </a:p>
        </p:txBody>
      </p:sp>
      <p:pic>
        <p:nvPicPr>
          <p:cNvPr id="8" name="Content Placeholder 7">
            <a:hlinkClick r:id="rId2"/>
            <a:extLst>
              <a:ext uri="{FF2B5EF4-FFF2-40B4-BE49-F238E27FC236}">
                <a16:creationId xmlns:a16="http://schemas.microsoft.com/office/drawing/2014/main" id="{3A510F41-662E-9993-7B2D-601AE35AF2D3}"/>
              </a:ext>
            </a:extLst>
          </p:cNvPr>
          <p:cNvPicPr>
            <a:picLocks noGrp="1" noChangeAspect="1"/>
          </p:cNvPicPr>
          <p:nvPr>
            <p:ph idx="1"/>
          </p:nvPr>
        </p:nvPicPr>
        <p:blipFill>
          <a:blip r:embed="rId3"/>
          <a:stretch>
            <a:fillRect/>
          </a:stretch>
        </p:blipFill>
        <p:spPr>
          <a:xfrm>
            <a:off x="3666215" y="274500"/>
            <a:ext cx="6629171" cy="5915907"/>
          </a:xfrm>
        </p:spPr>
      </p:pic>
      <p:sp>
        <p:nvSpPr>
          <p:cNvPr id="5" name="Datumsplatzhalter 4">
            <a:extLst>
              <a:ext uri="{FF2B5EF4-FFF2-40B4-BE49-F238E27FC236}">
                <a16:creationId xmlns:a16="http://schemas.microsoft.com/office/drawing/2014/main" id="{7A10CCB6-CAC2-2C6D-96B3-4F9DA849CD0B}"/>
              </a:ext>
            </a:extLst>
          </p:cNvPr>
          <p:cNvSpPr>
            <a:spLocks noGrp="1"/>
          </p:cNvSpPr>
          <p:nvPr>
            <p:ph type="dt" sz="half" idx="10"/>
          </p:nvPr>
        </p:nvSpPr>
        <p:spPr/>
        <p:txBody>
          <a:bodyPr/>
          <a:lstStyle/>
          <a:p>
            <a:r>
              <a:rPr lang="de-DE"/>
              <a:t>(APA, 2023)</a:t>
            </a:r>
            <a:endParaRPr lang="de-DE" dirty="0"/>
          </a:p>
        </p:txBody>
      </p:sp>
      <p:sp>
        <p:nvSpPr>
          <p:cNvPr id="6" name="Fußzeilenplatzhalter 5">
            <a:extLst>
              <a:ext uri="{FF2B5EF4-FFF2-40B4-BE49-F238E27FC236}">
                <a16:creationId xmlns:a16="http://schemas.microsoft.com/office/drawing/2014/main" id="{AD8ECCFC-C1D2-CD42-82AF-57CEAEF7741A}"/>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4004030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4B0E763-11FB-35D6-12A0-431CD9D4F9EF}"/>
              </a:ext>
            </a:extLst>
          </p:cNvPr>
          <p:cNvSpPr>
            <a:spLocks noGrp="1"/>
          </p:cNvSpPr>
          <p:nvPr>
            <p:ph type="sldNum" sz="quarter" idx="12"/>
          </p:nvPr>
        </p:nvSpPr>
        <p:spPr/>
        <p:txBody>
          <a:bodyPr/>
          <a:lstStyle/>
          <a:p>
            <a:fld id="{D836C0FE-70CA-4950-82D6-CF602CC2B770}" type="slidenum">
              <a:rPr lang="de-DE" smtClean="0"/>
              <a:t>66</a:t>
            </a:fld>
            <a:endParaRPr lang="de-DE" dirty="0"/>
          </a:p>
        </p:txBody>
      </p:sp>
      <p:sp>
        <p:nvSpPr>
          <p:cNvPr id="3" name="Titel 2">
            <a:extLst>
              <a:ext uri="{FF2B5EF4-FFF2-40B4-BE49-F238E27FC236}">
                <a16:creationId xmlns:a16="http://schemas.microsoft.com/office/drawing/2014/main" id="{42B3A8E7-AA45-0749-462A-07F691002E00}"/>
              </a:ext>
            </a:extLst>
          </p:cNvPr>
          <p:cNvSpPr>
            <a:spLocks noGrp="1"/>
          </p:cNvSpPr>
          <p:nvPr>
            <p:ph type="title"/>
          </p:nvPr>
        </p:nvSpPr>
        <p:spPr>
          <a:xfrm>
            <a:off x="695326" y="476672"/>
            <a:ext cx="3043194" cy="792000"/>
          </a:xfrm>
        </p:spPr>
        <p:txBody>
          <a:bodyPr/>
          <a:lstStyle/>
          <a:p>
            <a:pPr>
              <a:lnSpc>
                <a:spcPct val="150000"/>
              </a:lnSpc>
            </a:pPr>
            <a:r>
              <a:rPr lang="en-GB" dirty="0"/>
              <a:t>Most important: The abstract</a:t>
            </a:r>
          </a:p>
        </p:txBody>
      </p:sp>
      <p:pic>
        <p:nvPicPr>
          <p:cNvPr id="8" name="Content Placeholder 7">
            <a:hlinkClick r:id="rId2"/>
            <a:extLst>
              <a:ext uri="{FF2B5EF4-FFF2-40B4-BE49-F238E27FC236}">
                <a16:creationId xmlns:a16="http://schemas.microsoft.com/office/drawing/2014/main" id="{21F7F925-C35E-3804-3202-B8E6BB39A03B}"/>
              </a:ext>
            </a:extLst>
          </p:cNvPr>
          <p:cNvPicPr>
            <a:picLocks noGrp="1" noChangeAspect="1"/>
          </p:cNvPicPr>
          <p:nvPr>
            <p:ph idx="1"/>
          </p:nvPr>
        </p:nvPicPr>
        <p:blipFill>
          <a:blip r:embed="rId3"/>
          <a:stretch>
            <a:fillRect/>
          </a:stretch>
        </p:blipFill>
        <p:spPr>
          <a:xfrm>
            <a:off x="5114166" y="335441"/>
            <a:ext cx="6571933" cy="5947180"/>
          </a:xfrm>
        </p:spPr>
      </p:pic>
      <p:sp>
        <p:nvSpPr>
          <p:cNvPr id="5" name="Datumsplatzhalter 4">
            <a:extLst>
              <a:ext uri="{FF2B5EF4-FFF2-40B4-BE49-F238E27FC236}">
                <a16:creationId xmlns:a16="http://schemas.microsoft.com/office/drawing/2014/main" id="{FFB35743-DE29-1ED2-209C-C9E004B2D573}"/>
              </a:ext>
            </a:extLst>
          </p:cNvPr>
          <p:cNvSpPr>
            <a:spLocks noGrp="1"/>
          </p:cNvSpPr>
          <p:nvPr>
            <p:ph type="dt" sz="half" idx="10"/>
          </p:nvPr>
        </p:nvSpPr>
        <p:spPr/>
        <p:txBody>
          <a:bodyPr/>
          <a:lstStyle/>
          <a:p>
            <a:r>
              <a:rPr lang="de-DE"/>
              <a:t>(APA, 2023)</a:t>
            </a:r>
            <a:endParaRPr lang="de-DE" dirty="0"/>
          </a:p>
        </p:txBody>
      </p:sp>
      <p:sp>
        <p:nvSpPr>
          <p:cNvPr id="6" name="Fußzeilenplatzhalter 5">
            <a:extLst>
              <a:ext uri="{FF2B5EF4-FFF2-40B4-BE49-F238E27FC236}">
                <a16:creationId xmlns:a16="http://schemas.microsoft.com/office/drawing/2014/main" id="{EED25F49-AC77-AFF3-1432-91EB7483DE31}"/>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241962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67</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rcRect b="89421"/>
          <a:stretch/>
        </p:blipFill>
        <p:spPr>
          <a:xfrm>
            <a:off x="1908716" y="1658939"/>
            <a:ext cx="7631617" cy="487362"/>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pic>
        <p:nvPicPr>
          <p:cNvPr id="11" name="Grafik 10">
            <a:extLst>
              <a:ext uri="{FF2B5EF4-FFF2-40B4-BE49-F238E27FC236}">
                <a16:creationId xmlns:a16="http://schemas.microsoft.com/office/drawing/2014/main" id="{A47FC543-A852-A0A2-A7F2-9479CCCB0BA9}"/>
              </a:ext>
            </a:extLst>
          </p:cNvPr>
          <p:cNvPicPr>
            <a:picLocks noChangeAspect="1"/>
          </p:cNvPicPr>
          <p:nvPr/>
        </p:nvPicPr>
        <p:blipFill>
          <a:blip r:embed="rId3"/>
          <a:srcRect b="70775"/>
          <a:stretch/>
        </p:blipFill>
        <p:spPr>
          <a:xfrm>
            <a:off x="1987550" y="2261987"/>
            <a:ext cx="7429500" cy="1344814"/>
          </a:xfrm>
          <a:prstGeom prst="rect">
            <a:avLst/>
          </a:prstGeom>
        </p:spPr>
      </p:pic>
      <p:pic>
        <p:nvPicPr>
          <p:cNvPr id="12" name="Grafik 11">
            <a:extLst>
              <a:ext uri="{FF2B5EF4-FFF2-40B4-BE49-F238E27FC236}">
                <a16:creationId xmlns:a16="http://schemas.microsoft.com/office/drawing/2014/main" id="{C629EBD5-C0D0-556C-8135-892031D4B57D}"/>
              </a:ext>
            </a:extLst>
          </p:cNvPr>
          <p:cNvPicPr>
            <a:picLocks noChangeAspect="1"/>
          </p:cNvPicPr>
          <p:nvPr/>
        </p:nvPicPr>
        <p:blipFill>
          <a:blip r:embed="rId3"/>
          <a:srcRect t="64996"/>
          <a:stretch/>
        </p:blipFill>
        <p:spPr>
          <a:xfrm>
            <a:off x="1987550" y="3829050"/>
            <a:ext cx="7429500" cy="1610755"/>
          </a:xfrm>
          <a:prstGeom prst="rect">
            <a:avLst/>
          </a:prstGeom>
        </p:spPr>
      </p:pic>
    </p:spTree>
    <p:extLst>
      <p:ext uri="{BB962C8B-B14F-4D97-AF65-F5344CB8AC3E}">
        <p14:creationId xmlns:p14="http://schemas.microsoft.com/office/powerpoint/2010/main" val="10964476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68</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rcRect b="89421"/>
          <a:stretch/>
        </p:blipFill>
        <p:spPr>
          <a:xfrm>
            <a:off x="1908716" y="1658939"/>
            <a:ext cx="7631617" cy="487362"/>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pic>
        <p:nvPicPr>
          <p:cNvPr id="7" name="Grafik 6">
            <a:extLst>
              <a:ext uri="{FF2B5EF4-FFF2-40B4-BE49-F238E27FC236}">
                <a16:creationId xmlns:a16="http://schemas.microsoft.com/office/drawing/2014/main" id="{15E0E019-50C7-BECB-682D-5A5AB613ED9C}"/>
              </a:ext>
            </a:extLst>
          </p:cNvPr>
          <p:cNvPicPr>
            <a:picLocks noChangeAspect="1"/>
          </p:cNvPicPr>
          <p:nvPr/>
        </p:nvPicPr>
        <p:blipFill>
          <a:blip r:embed="rId3"/>
          <a:stretch>
            <a:fillRect/>
          </a:stretch>
        </p:blipFill>
        <p:spPr>
          <a:xfrm>
            <a:off x="1975665" y="2341098"/>
            <a:ext cx="7443005" cy="2923051"/>
          </a:xfrm>
          <a:prstGeom prst="rect">
            <a:avLst/>
          </a:prstGeom>
        </p:spPr>
      </p:pic>
    </p:spTree>
    <p:extLst>
      <p:ext uri="{BB962C8B-B14F-4D97-AF65-F5344CB8AC3E}">
        <p14:creationId xmlns:p14="http://schemas.microsoft.com/office/powerpoint/2010/main" val="3029163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69</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rcRect b="89421"/>
          <a:stretch/>
        </p:blipFill>
        <p:spPr>
          <a:xfrm>
            <a:off x="1908716" y="1658939"/>
            <a:ext cx="7631617" cy="487362"/>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pic>
        <p:nvPicPr>
          <p:cNvPr id="4" name="Grafik 3">
            <a:extLst>
              <a:ext uri="{FF2B5EF4-FFF2-40B4-BE49-F238E27FC236}">
                <a16:creationId xmlns:a16="http://schemas.microsoft.com/office/drawing/2014/main" id="{C8F68CB2-D73B-9934-3D6E-CEE37BFCD5CF}"/>
              </a:ext>
            </a:extLst>
          </p:cNvPr>
          <p:cNvPicPr>
            <a:picLocks noChangeAspect="1"/>
          </p:cNvPicPr>
          <p:nvPr/>
        </p:nvPicPr>
        <p:blipFill>
          <a:blip r:embed="rId3"/>
          <a:srcRect t="30743" b="36173"/>
          <a:stretch/>
        </p:blipFill>
        <p:spPr>
          <a:xfrm>
            <a:off x="1987550" y="2298238"/>
            <a:ext cx="7429500" cy="1522411"/>
          </a:xfrm>
          <a:prstGeom prst="rect">
            <a:avLst/>
          </a:prstGeom>
        </p:spPr>
      </p:pic>
    </p:spTree>
    <p:extLst>
      <p:ext uri="{BB962C8B-B14F-4D97-AF65-F5344CB8AC3E}">
        <p14:creationId xmlns:p14="http://schemas.microsoft.com/office/powerpoint/2010/main" val="27708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18BA54C-3369-EEB3-3EA2-BB379D9961DD}"/>
              </a:ext>
            </a:extLst>
          </p:cNvPr>
          <p:cNvSpPr>
            <a:spLocks noGrp="1"/>
          </p:cNvSpPr>
          <p:nvPr>
            <p:ph type="sldNum" sz="quarter" idx="12"/>
          </p:nvPr>
        </p:nvSpPr>
        <p:spPr/>
        <p:txBody>
          <a:bodyPr/>
          <a:lstStyle/>
          <a:p>
            <a:fld id="{D836C0FE-70CA-4950-82D6-CF602CC2B770}" type="slidenum">
              <a:rPr lang="de-DE" smtClean="0"/>
              <a:t>7</a:t>
            </a:fld>
            <a:endParaRPr lang="de-DE" dirty="0"/>
          </a:p>
        </p:txBody>
      </p:sp>
      <p:sp>
        <p:nvSpPr>
          <p:cNvPr id="3" name="Titel 2">
            <a:extLst>
              <a:ext uri="{FF2B5EF4-FFF2-40B4-BE49-F238E27FC236}">
                <a16:creationId xmlns:a16="http://schemas.microsoft.com/office/drawing/2014/main" id="{23CAC2B9-01BF-A3E5-46C4-8FF144C1BB24}"/>
              </a:ext>
            </a:extLst>
          </p:cNvPr>
          <p:cNvSpPr>
            <a:spLocks noGrp="1"/>
          </p:cNvSpPr>
          <p:nvPr>
            <p:ph type="title"/>
          </p:nvPr>
        </p:nvSpPr>
        <p:spPr/>
        <p:txBody>
          <a:bodyPr/>
          <a:lstStyle/>
          <a:p>
            <a:r>
              <a:rPr lang="en-GB" dirty="0"/>
              <a:t>A thesis</a:t>
            </a:r>
          </a:p>
        </p:txBody>
      </p:sp>
      <p:sp>
        <p:nvSpPr>
          <p:cNvPr id="4" name="Inhaltsplatzhalter 3">
            <a:extLst>
              <a:ext uri="{FF2B5EF4-FFF2-40B4-BE49-F238E27FC236}">
                <a16:creationId xmlns:a16="http://schemas.microsoft.com/office/drawing/2014/main" id="{E577D8AB-1C1D-FA72-E1F1-A99CD91E1014}"/>
              </a:ext>
            </a:extLst>
          </p:cNvPr>
          <p:cNvSpPr>
            <a:spLocks noGrp="1"/>
          </p:cNvSpPr>
          <p:nvPr>
            <p:ph idx="1"/>
          </p:nvPr>
        </p:nvSpPr>
        <p:spPr>
          <a:xfrm>
            <a:off x="695324" y="1556793"/>
            <a:ext cx="5400675" cy="4607472"/>
          </a:xfrm>
        </p:spPr>
        <p:txBody>
          <a:bodyPr/>
          <a:lstStyle/>
          <a:p>
            <a:pPr>
              <a:spcAft>
                <a:spcPts val="400"/>
              </a:spcAft>
            </a:pPr>
            <a:r>
              <a:rPr lang="en-GB" dirty="0"/>
              <a:t>Pointed, (controversial) assertions that </a:t>
            </a:r>
            <a:r>
              <a:rPr lang="en-GB" b="1" dirty="0"/>
              <a:t>"require substantiation“:</a:t>
            </a:r>
          </a:p>
          <a:p>
            <a:pPr lvl="1">
              <a:spcAft>
                <a:spcPts val="400"/>
              </a:spcAft>
            </a:pPr>
            <a:r>
              <a:rPr lang="en-GB" dirty="0"/>
              <a:t>Refer to facts or statements;</a:t>
            </a:r>
          </a:p>
          <a:p>
            <a:pPr lvl="1">
              <a:spcAft>
                <a:spcPts val="400"/>
              </a:spcAft>
            </a:pPr>
            <a:r>
              <a:rPr lang="en-GB" dirty="0"/>
              <a:t>Interpret these;</a:t>
            </a:r>
          </a:p>
          <a:p>
            <a:pPr lvl="1">
              <a:spcAft>
                <a:spcPts val="400"/>
              </a:spcAft>
            </a:pPr>
            <a:r>
              <a:rPr lang="en-GB" dirty="0"/>
              <a:t>or imply connections between them.</a:t>
            </a:r>
            <a:br>
              <a:rPr lang="en-GB" dirty="0"/>
            </a:br>
            <a:endParaRPr lang="en-GB" dirty="0"/>
          </a:p>
          <a:p>
            <a:pPr>
              <a:spcAft>
                <a:spcPts val="400"/>
              </a:spcAft>
            </a:pPr>
            <a:r>
              <a:rPr lang="en-GB" b="1" dirty="0"/>
              <a:t>Often: </a:t>
            </a:r>
            <a:br>
              <a:rPr lang="en-GB" dirty="0"/>
            </a:br>
            <a:r>
              <a:rPr lang="en-GB" dirty="0"/>
              <a:t>involve target &amp; transformation knowledge</a:t>
            </a:r>
          </a:p>
        </p:txBody>
      </p:sp>
      <p:sp>
        <p:nvSpPr>
          <p:cNvPr id="5" name="Datumsplatzhalter 4">
            <a:extLst>
              <a:ext uri="{FF2B5EF4-FFF2-40B4-BE49-F238E27FC236}">
                <a16:creationId xmlns:a16="http://schemas.microsoft.com/office/drawing/2014/main" id="{7FEF7B83-55E4-727A-56F2-ADF40ED4CEFE}"/>
              </a:ext>
            </a:extLst>
          </p:cNvPr>
          <p:cNvSpPr>
            <a:spLocks noGrp="1"/>
          </p:cNvSpPr>
          <p:nvPr>
            <p:ph type="dt" sz="half" idx="10"/>
          </p:nvPr>
        </p:nvSpPr>
        <p:spPr/>
        <p:txBody>
          <a:bodyPr/>
          <a:lstStyle/>
          <a:p>
            <a:r>
              <a:rPr lang="de-DE" dirty="0"/>
              <a:t>(Barben et al. 2021)</a:t>
            </a:r>
          </a:p>
        </p:txBody>
      </p:sp>
      <p:sp>
        <p:nvSpPr>
          <p:cNvPr id="6" name="Fußzeilenplatzhalter 5">
            <a:extLst>
              <a:ext uri="{FF2B5EF4-FFF2-40B4-BE49-F238E27FC236}">
                <a16:creationId xmlns:a16="http://schemas.microsoft.com/office/drawing/2014/main" id="{1E29DF19-879A-72C7-4C99-CF266C18460A}"/>
              </a:ext>
            </a:extLst>
          </p:cNvPr>
          <p:cNvSpPr>
            <a:spLocks noGrp="1"/>
          </p:cNvSpPr>
          <p:nvPr>
            <p:ph type="ftr" sz="quarter" idx="11"/>
          </p:nvPr>
        </p:nvSpPr>
        <p:spPr/>
        <p:txBody>
          <a:bodyPr/>
          <a:lstStyle/>
          <a:p>
            <a:r>
              <a:rPr lang="de-DE" dirty="0"/>
              <a:t>KMH | IL Scientific Method</a:t>
            </a:r>
          </a:p>
        </p:txBody>
      </p:sp>
      <p:pic>
        <p:nvPicPr>
          <p:cNvPr id="8" name="Picture 7">
            <a:hlinkClick r:id="rId2"/>
            <a:extLst>
              <a:ext uri="{FF2B5EF4-FFF2-40B4-BE49-F238E27FC236}">
                <a16:creationId xmlns:a16="http://schemas.microsoft.com/office/drawing/2014/main" id="{6DC73615-02AD-8354-4FFD-5D5EEB1BE56C}"/>
              </a:ext>
            </a:extLst>
          </p:cNvPr>
          <p:cNvPicPr>
            <a:picLocks noChangeAspect="1"/>
          </p:cNvPicPr>
          <p:nvPr/>
        </p:nvPicPr>
        <p:blipFill>
          <a:blip r:embed="rId3"/>
          <a:stretch>
            <a:fillRect/>
          </a:stretch>
        </p:blipFill>
        <p:spPr>
          <a:xfrm>
            <a:off x="7176001" y="444964"/>
            <a:ext cx="4400698" cy="577670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1262502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B4C15-AB25-94DA-184A-A23CB5A89ADA}"/>
              </a:ext>
            </a:extLst>
          </p:cNvPr>
          <p:cNvSpPr>
            <a:spLocks noGrp="1"/>
          </p:cNvSpPr>
          <p:nvPr>
            <p:ph type="sldNum" sz="quarter" idx="12"/>
          </p:nvPr>
        </p:nvSpPr>
        <p:spPr/>
        <p:txBody>
          <a:bodyPr/>
          <a:lstStyle/>
          <a:p>
            <a:fld id="{D836C0FE-70CA-4950-82D6-CF602CC2B770}" type="slidenum">
              <a:rPr lang="en-GB" smtClean="0"/>
              <a:t>70</a:t>
            </a:fld>
            <a:endParaRPr lang="en-GB" dirty="0"/>
          </a:p>
        </p:txBody>
      </p:sp>
      <p:sp>
        <p:nvSpPr>
          <p:cNvPr id="3" name="Titel 2">
            <a:extLst>
              <a:ext uri="{FF2B5EF4-FFF2-40B4-BE49-F238E27FC236}">
                <a16:creationId xmlns:a16="http://schemas.microsoft.com/office/drawing/2014/main" id="{2D3C0DD2-6C17-8A2D-C1AF-9BBE607CFE94}"/>
              </a:ext>
            </a:extLst>
          </p:cNvPr>
          <p:cNvSpPr>
            <a:spLocks noGrp="1"/>
          </p:cNvSpPr>
          <p:nvPr>
            <p:ph type="title"/>
          </p:nvPr>
        </p:nvSpPr>
        <p:spPr/>
        <p:txBody>
          <a:bodyPr/>
          <a:lstStyle/>
          <a:p>
            <a:r>
              <a:rPr lang="en-GB" dirty="0"/>
              <a:t>Here:</a:t>
            </a:r>
          </a:p>
        </p:txBody>
      </p:sp>
      <p:sp>
        <p:nvSpPr>
          <p:cNvPr id="4" name="Inhaltsplatzhalter 3">
            <a:extLst>
              <a:ext uri="{FF2B5EF4-FFF2-40B4-BE49-F238E27FC236}">
                <a16:creationId xmlns:a16="http://schemas.microsoft.com/office/drawing/2014/main" id="{56F0225E-C097-E93F-EFF7-F308106E91B9}"/>
              </a:ext>
            </a:extLst>
          </p:cNvPr>
          <p:cNvSpPr>
            <a:spLocks noGrp="1"/>
          </p:cNvSpPr>
          <p:nvPr>
            <p:ph idx="1"/>
          </p:nvPr>
        </p:nvSpPr>
        <p:spPr>
          <a:xfrm>
            <a:off x="6096000" y="908720"/>
            <a:ext cx="5570255" cy="5472608"/>
          </a:xfrm>
        </p:spPr>
        <p:txBody>
          <a:bodyPr>
            <a:normAutofit fontScale="70000" lnSpcReduction="20000"/>
          </a:bodyPr>
          <a:lstStyle/>
          <a:p>
            <a:pPr marL="0" indent="0">
              <a:spcAft>
                <a:spcPts val="1000"/>
              </a:spcAft>
              <a:buNone/>
            </a:pPr>
            <a:r>
              <a:rPr lang="en-GB" sz="2900" b="1" dirty="0"/>
              <a:t>Sum of all formal outcomes:</a:t>
            </a:r>
          </a:p>
          <a:p>
            <a:pPr>
              <a:spcAft>
                <a:spcPts val="1000"/>
              </a:spcAft>
            </a:pPr>
            <a:r>
              <a:rPr lang="en-GB" b="1" dirty="0">
                <a:solidFill>
                  <a:srgbClr val="FF9E1B"/>
                </a:solidFill>
              </a:rPr>
              <a:t>Academic Publications: </a:t>
            </a:r>
            <a:r>
              <a:rPr lang="en-GB" dirty="0"/>
              <a:t>Peer-reviewed journals, monographs</a:t>
            </a:r>
          </a:p>
          <a:p>
            <a:pPr>
              <a:spcAft>
                <a:spcPts val="1000"/>
              </a:spcAft>
            </a:pPr>
            <a:r>
              <a:rPr lang="en-GB" b="1" dirty="0">
                <a:solidFill>
                  <a:srgbClr val="FF9E1B"/>
                </a:solidFill>
              </a:rPr>
              <a:t>Conferences: </a:t>
            </a:r>
            <a:r>
              <a:rPr lang="en-GB" dirty="0"/>
              <a:t>Oral presentations, posters, workshops</a:t>
            </a:r>
          </a:p>
          <a:p>
            <a:pPr>
              <a:spcAft>
                <a:spcPts val="1000"/>
              </a:spcAft>
            </a:pPr>
            <a:r>
              <a:rPr lang="en-GB" b="1" dirty="0">
                <a:solidFill>
                  <a:srgbClr val="FF9E1B"/>
                </a:solidFill>
              </a:rPr>
              <a:t>Digital Repositories: </a:t>
            </a:r>
            <a:r>
              <a:rPr lang="en-GB" dirty="0"/>
              <a:t>Institutional &amp; subject-specific platforms (ResearchGate, Zenodo, arXiv etc.)</a:t>
            </a:r>
          </a:p>
          <a:p>
            <a:pPr>
              <a:spcAft>
                <a:spcPts val="1000"/>
              </a:spcAft>
            </a:pPr>
            <a:r>
              <a:rPr lang="en-GB" b="1" dirty="0"/>
              <a:t>General Publications: </a:t>
            </a:r>
            <a:r>
              <a:rPr lang="en-GB" dirty="0"/>
              <a:t>Books, magazines, popular science</a:t>
            </a:r>
          </a:p>
          <a:p>
            <a:pPr>
              <a:spcAft>
                <a:spcPts val="1000"/>
              </a:spcAft>
            </a:pPr>
            <a:r>
              <a:rPr lang="en-GB" b="1" dirty="0"/>
              <a:t>Media &amp; Press: </a:t>
            </a:r>
            <a:r>
              <a:rPr lang="en-GB" dirty="0"/>
              <a:t>Press releases, science journalism, radio/TV</a:t>
            </a:r>
          </a:p>
          <a:p>
            <a:pPr>
              <a:spcAft>
                <a:spcPts val="1000"/>
              </a:spcAft>
            </a:pPr>
            <a:r>
              <a:rPr lang="en-GB" b="1" dirty="0"/>
              <a:t>Public Engagement: </a:t>
            </a:r>
            <a:r>
              <a:rPr lang="en-GB" dirty="0"/>
              <a:t>Lectures, science fairs, outreach workshops</a:t>
            </a:r>
          </a:p>
          <a:p>
            <a:pPr>
              <a:spcAft>
                <a:spcPts val="1000"/>
              </a:spcAft>
            </a:pPr>
            <a:r>
              <a:rPr lang="en-GB" b="1" dirty="0"/>
              <a:t>Education: </a:t>
            </a:r>
            <a:r>
              <a:rPr lang="en-GB" dirty="0"/>
              <a:t>University courses, online courses, science kits</a:t>
            </a:r>
          </a:p>
          <a:p>
            <a:pPr>
              <a:spcAft>
                <a:spcPts val="1000"/>
              </a:spcAft>
            </a:pPr>
            <a:r>
              <a:rPr lang="en-GB" b="1" dirty="0"/>
              <a:t>Social Media: </a:t>
            </a:r>
            <a:r>
              <a:rPr lang="en-GB" dirty="0"/>
              <a:t>Blogs, Videos, podcasts</a:t>
            </a:r>
          </a:p>
          <a:p>
            <a:pPr>
              <a:spcAft>
                <a:spcPts val="1000"/>
              </a:spcAft>
            </a:pPr>
            <a:r>
              <a:rPr lang="en-GB" b="1" dirty="0"/>
              <a:t>Policy Briefs: </a:t>
            </a:r>
            <a:r>
              <a:rPr lang="en-GB" dirty="0"/>
              <a:t>Summaries for policymakers, white papers</a:t>
            </a:r>
          </a:p>
          <a:p>
            <a:pPr>
              <a:spcAft>
                <a:spcPts val="1000"/>
              </a:spcAft>
            </a:pPr>
            <a:r>
              <a:rPr lang="en-GB" b="1" dirty="0"/>
              <a:t>Industry &amp; Non-Profits: </a:t>
            </a:r>
            <a:r>
              <a:rPr lang="en-GB" dirty="0"/>
              <a:t>Applied research partnerships, NGO reports</a:t>
            </a:r>
          </a:p>
        </p:txBody>
      </p:sp>
      <p:sp>
        <p:nvSpPr>
          <p:cNvPr id="5" name="Datumsplatzhalter 4">
            <a:extLst>
              <a:ext uri="{FF2B5EF4-FFF2-40B4-BE49-F238E27FC236}">
                <a16:creationId xmlns:a16="http://schemas.microsoft.com/office/drawing/2014/main" id="{72C19AE9-EEC2-AF98-E038-3818BA961B00}"/>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B660A39D-64F8-D56D-3D2F-4ECFF0BA3D88}"/>
              </a:ext>
            </a:extLst>
          </p:cNvPr>
          <p:cNvSpPr>
            <a:spLocks noGrp="1"/>
          </p:cNvSpPr>
          <p:nvPr>
            <p:ph type="ftr" sz="quarter" idx="11"/>
          </p:nvPr>
        </p:nvSpPr>
        <p:spPr/>
        <p:txBody>
          <a:bodyPr/>
          <a:lstStyle/>
          <a:p>
            <a:r>
              <a:rPr lang="en-GB" dirty="0"/>
              <a:t>KMH | IL Scientific Method</a:t>
            </a:r>
          </a:p>
        </p:txBody>
      </p:sp>
      <p:pic>
        <p:nvPicPr>
          <p:cNvPr id="7" name="Content Placeholder 7">
            <a:extLst>
              <a:ext uri="{FF2B5EF4-FFF2-40B4-BE49-F238E27FC236}">
                <a16:creationId xmlns:a16="http://schemas.microsoft.com/office/drawing/2014/main" id="{70363B24-F72F-A62F-DB19-E7023224BCC5}"/>
              </a:ext>
            </a:extLst>
          </p:cNvPr>
          <p:cNvPicPr>
            <a:picLocks noChangeAspect="1"/>
          </p:cNvPicPr>
          <p:nvPr/>
        </p:nvPicPr>
        <p:blipFill>
          <a:blip r:embed="rId2">
            <a:grayscl/>
          </a:blip>
          <a:stretch>
            <a:fillRect/>
          </a:stretch>
        </p:blipFill>
        <p:spPr bwMode="gray">
          <a:xfrm>
            <a:off x="669761" y="1268760"/>
            <a:ext cx="4431244" cy="4775723"/>
          </a:xfrm>
          <a:prstGeom prst="rect">
            <a:avLst/>
          </a:prstGeom>
        </p:spPr>
      </p:pic>
      <p:sp>
        <p:nvSpPr>
          <p:cNvPr id="10" name="Ellipse 9">
            <a:extLst>
              <a:ext uri="{FF2B5EF4-FFF2-40B4-BE49-F238E27FC236}">
                <a16:creationId xmlns:a16="http://schemas.microsoft.com/office/drawing/2014/main" id="{004D9921-3B16-CEE3-EE28-21228CAFFCE4}"/>
              </a:ext>
            </a:extLst>
          </p:cNvPr>
          <p:cNvSpPr/>
          <p:nvPr/>
        </p:nvSpPr>
        <p:spPr>
          <a:xfrm>
            <a:off x="3565992" y="4437112"/>
            <a:ext cx="1413207" cy="1433218"/>
          </a:xfrm>
          <a:prstGeom prst="ellipse">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en-GB" sz="1600" dirty="0">
              <a:solidFill>
                <a:schemeClr val="tx1"/>
              </a:solidFill>
            </a:endParaRPr>
          </a:p>
        </p:txBody>
      </p:sp>
      <p:cxnSp>
        <p:nvCxnSpPr>
          <p:cNvPr id="12" name="Gerade Verbindung mit Pfeil 11">
            <a:extLst>
              <a:ext uri="{FF2B5EF4-FFF2-40B4-BE49-F238E27FC236}">
                <a16:creationId xmlns:a16="http://schemas.microsoft.com/office/drawing/2014/main" id="{CE6556B0-FB57-2B50-C702-9CA934D92661}"/>
              </a:ext>
            </a:extLst>
          </p:cNvPr>
          <p:cNvCxnSpPr>
            <a:cxnSpLocks/>
            <a:stCxn id="10" idx="7"/>
          </p:cNvCxnSpPr>
          <p:nvPr/>
        </p:nvCxnSpPr>
        <p:spPr>
          <a:xfrm flipV="1">
            <a:off x="4772240" y="2204864"/>
            <a:ext cx="1035759" cy="2442138"/>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Gerade Verbindung mit Pfeil 13">
            <a:extLst>
              <a:ext uri="{FF2B5EF4-FFF2-40B4-BE49-F238E27FC236}">
                <a16:creationId xmlns:a16="http://schemas.microsoft.com/office/drawing/2014/main" id="{83DA2939-59AF-1814-514D-B30E8F02D0F4}"/>
              </a:ext>
            </a:extLst>
          </p:cNvPr>
          <p:cNvCxnSpPr>
            <a:cxnSpLocks/>
            <a:stCxn id="10" idx="5"/>
          </p:cNvCxnSpPr>
          <p:nvPr/>
        </p:nvCxnSpPr>
        <p:spPr>
          <a:xfrm flipV="1">
            <a:off x="4772240" y="5583106"/>
            <a:ext cx="1035759" cy="7733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Gerade Verbindung mit Pfeil 16">
            <a:extLst>
              <a:ext uri="{FF2B5EF4-FFF2-40B4-BE49-F238E27FC236}">
                <a16:creationId xmlns:a16="http://schemas.microsoft.com/office/drawing/2014/main" id="{AF5556FF-4793-E985-B6F9-ECAEDB6B5E3A}"/>
              </a:ext>
            </a:extLst>
          </p:cNvPr>
          <p:cNvCxnSpPr>
            <a:cxnSpLocks/>
            <a:stCxn id="10" idx="6"/>
          </p:cNvCxnSpPr>
          <p:nvPr/>
        </p:nvCxnSpPr>
        <p:spPr>
          <a:xfrm flipV="1">
            <a:off x="4979199" y="4145042"/>
            <a:ext cx="756761" cy="1008679"/>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24176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How 2 find literature </a:t>
            </a:r>
            <a:br>
              <a:rPr lang="en-GB" dirty="0"/>
            </a:br>
            <a:r>
              <a:rPr lang="en-GB" dirty="0"/>
              <a:t>&amp; data</a:t>
            </a:r>
          </a:p>
        </p:txBody>
      </p:sp>
    </p:spTree>
    <p:extLst>
      <p:ext uri="{BB962C8B-B14F-4D97-AF65-F5344CB8AC3E}">
        <p14:creationId xmlns:p14="http://schemas.microsoft.com/office/powerpoint/2010/main" val="7008066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667979-8ACC-1899-1FDA-37C786DFB2AA}"/>
              </a:ext>
            </a:extLst>
          </p:cNvPr>
          <p:cNvSpPr>
            <a:spLocks noGrp="1"/>
          </p:cNvSpPr>
          <p:nvPr>
            <p:ph type="sldNum" sz="quarter" idx="12"/>
          </p:nvPr>
        </p:nvSpPr>
        <p:spPr/>
        <p:txBody>
          <a:bodyPr/>
          <a:lstStyle/>
          <a:p>
            <a:fld id="{D836C0FE-70CA-4950-82D6-CF602CC2B770}" type="slidenum">
              <a:rPr lang="en-GB" smtClean="0"/>
              <a:t>72</a:t>
            </a:fld>
            <a:endParaRPr lang="en-GB" dirty="0"/>
          </a:p>
        </p:txBody>
      </p:sp>
      <p:sp>
        <p:nvSpPr>
          <p:cNvPr id="3" name="Titel 2">
            <a:extLst>
              <a:ext uri="{FF2B5EF4-FFF2-40B4-BE49-F238E27FC236}">
                <a16:creationId xmlns:a16="http://schemas.microsoft.com/office/drawing/2014/main" id="{3E82196B-9DBD-4AB8-E67B-CDCBDEE5FD44}"/>
              </a:ext>
            </a:extLst>
          </p:cNvPr>
          <p:cNvSpPr>
            <a:spLocks noGrp="1"/>
          </p:cNvSpPr>
          <p:nvPr>
            <p:ph type="title"/>
          </p:nvPr>
        </p:nvSpPr>
        <p:spPr/>
        <p:txBody>
          <a:bodyPr/>
          <a:lstStyle/>
          <a:p>
            <a:r>
              <a:rPr lang="en-GB" dirty="0"/>
              <a:t>Well …</a:t>
            </a:r>
          </a:p>
        </p:txBody>
      </p:sp>
      <p:sp>
        <p:nvSpPr>
          <p:cNvPr id="5" name="Datumsplatzhalter 4">
            <a:extLst>
              <a:ext uri="{FF2B5EF4-FFF2-40B4-BE49-F238E27FC236}">
                <a16:creationId xmlns:a16="http://schemas.microsoft.com/office/drawing/2014/main" id="{1662CE41-B3F3-E6B4-0975-22837EDF8CF3}"/>
              </a:ext>
            </a:extLst>
          </p:cNvPr>
          <p:cNvSpPr>
            <a:spLocks noGrp="1"/>
          </p:cNvSpPr>
          <p:nvPr>
            <p:ph type="dt" sz="half" idx="10"/>
          </p:nvPr>
        </p:nvSpPr>
        <p:spPr/>
        <p:txBody>
          <a:bodyPr/>
          <a:lstStyle/>
          <a:p>
            <a:r>
              <a:rPr lang="en-GB"/>
              <a:t>(PepperMouse, 2011)</a:t>
            </a:r>
            <a:endParaRPr lang="en-GB" dirty="0"/>
          </a:p>
        </p:txBody>
      </p:sp>
      <p:sp>
        <p:nvSpPr>
          <p:cNvPr id="6" name="Fußzeilenplatzhalter 5">
            <a:extLst>
              <a:ext uri="{FF2B5EF4-FFF2-40B4-BE49-F238E27FC236}">
                <a16:creationId xmlns:a16="http://schemas.microsoft.com/office/drawing/2014/main" id="{94B1E6EF-2851-C69F-2EB5-8394D4433561}"/>
              </a:ext>
            </a:extLst>
          </p:cNvPr>
          <p:cNvSpPr>
            <a:spLocks noGrp="1"/>
          </p:cNvSpPr>
          <p:nvPr>
            <p:ph type="ftr" sz="quarter" idx="11"/>
          </p:nvPr>
        </p:nvSpPr>
        <p:spPr/>
        <p:txBody>
          <a:bodyPr/>
          <a:lstStyle/>
          <a:p>
            <a:r>
              <a:rPr lang="en-GB" dirty="0"/>
              <a:t>KMH | IL Scientific Method</a:t>
            </a:r>
          </a:p>
        </p:txBody>
      </p:sp>
      <p:pic>
        <p:nvPicPr>
          <p:cNvPr id="9" name="Picture 2" descr="http://peppermouse.files.wordpress.com/2011/07/image-60338-galleryv9-eovt1.jpg">
            <a:hlinkClick r:id="rId2"/>
            <a:extLst>
              <a:ext uri="{FF2B5EF4-FFF2-40B4-BE49-F238E27FC236}">
                <a16:creationId xmlns:a16="http://schemas.microsoft.com/office/drawing/2014/main" id="{8A6849D2-2354-141C-8BCC-80512A4EF3B2}"/>
              </a:ext>
            </a:extLst>
          </p:cNvPr>
          <p:cNvPicPr>
            <a:picLocks noGrp="1" noChangeAspect="1" noChangeArrowheads="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1964" y="278656"/>
            <a:ext cx="6904778" cy="61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40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667979-8ACC-1899-1FDA-37C786DFB2AA}"/>
              </a:ext>
            </a:extLst>
          </p:cNvPr>
          <p:cNvSpPr>
            <a:spLocks noGrp="1"/>
          </p:cNvSpPr>
          <p:nvPr>
            <p:ph type="sldNum" sz="quarter" idx="12"/>
          </p:nvPr>
        </p:nvSpPr>
        <p:spPr/>
        <p:txBody>
          <a:bodyPr/>
          <a:lstStyle/>
          <a:p>
            <a:fld id="{D836C0FE-70CA-4950-82D6-CF602CC2B770}" type="slidenum">
              <a:rPr lang="en-GB" smtClean="0"/>
              <a:t>73</a:t>
            </a:fld>
            <a:endParaRPr lang="en-GB" dirty="0"/>
          </a:p>
        </p:txBody>
      </p:sp>
      <p:sp>
        <p:nvSpPr>
          <p:cNvPr id="3" name="Titel 2">
            <a:extLst>
              <a:ext uri="{FF2B5EF4-FFF2-40B4-BE49-F238E27FC236}">
                <a16:creationId xmlns:a16="http://schemas.microsoft.com/office/drawing/2014/main" id="{3E82196B-9DBD-4AB8-E67B-CDCBDEE5FD44}"/>
              </a:ext>
            </a:extLst>
          </p:cNvPr>
          <p:cNvSpPr>
            <a:spLocks noGrp="1"/>
          </p:cNvSpPr>
          <p:nvPr>
            <p:ph type="title"/>
          </p:nvPr>
        </p:nvSpPr>
        <p:spPr/>
        <p:txBody>
          <a:bodyPr/>
          <a:lstStyle/>
          <a:p>
            <a:r>
              <a:rPr lang="en-GB" dirty="0"/>
              <a:t>Well …</a:t>
            </a:r>
          </a:p>
        </p:txBody>
      </p:sp>
      <p:pic>
        <p:nvPicPr>
          <p:cNvPr id="8" name="Inhaltsplatzhalter 7">
            <a:hlinkClick r:id="rId2"/>
            <a:extLst>
              <a:ext uri="{FF2B5EF4-FFF2-40B4-BE49-F238E27FC236}">
                <a16:creationId xmlns:a16="http://schemas.microsoft.com/office/drawing/2014/main" id="{7A87D9DD-38D2-B52B-513A-53B75581E3B1}"/>
              </a:ext>
            </a:extLst>
          </p:cNvPr>
          <p:cNvPicPr>
            <a:picLocks noGrp="1" noChangeAspect="1"/>
          </p:cNvPicPr>
          <p:nvPr>
            <p:ph idx="1"/>
          </p:nvPr>
        </p:nvPicPr>
        <p:blipFill>
          <a:blip r:embed="rId3"/>
          <a:stretch>
            <a:fillRect/>
          </a:stretch>
        </p:blipFill>
        <p:spPr>
          <a:xfrm>
            <a:off x="1457325" y="1668291"/>
            <a:ext cx="8928100" cy="385161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1662CE41-B3F3-E6B4-0975-22837EDF8CF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4B1E6EF-2851-C69F-2EB5-8394D4433561}"/>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981750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667979-8ACC-1899-1FDA-37C786DFB2AA}"/>
              </a:ext>
            </a:extLst>
          </p:cNvPr>
          <p:cNvSpPr>
            <a:spLocks noGrp="1"/>
          </p:cNvSpPr>
          <p:nvPr>
            <p:ph type="sldNum" sz="quarter" idx="12"/>
          </p:nvPr>
        </p:nvSpPr>
        <p:spPr/>
        <p:txBody>
          <a:bodyPr/>
          <a:lstStyle/>
          <a:p>
            <a:fld id="{D836C0FE-70CA-4950-82D6-CF602CC2B770}" type="slidenum">
              <a:rPr lang="en-GB" smtClean="0"/>
              <a:t>74</a:t>
            </a:fld>
            <a:endParaRPr lang="en-GB" dirty="0"/>
          </a:p>
        </p:txBody>
      </p:sp>
      <p:sp>
        <p:nvSpPr>
          <p:cNvPr id="3" name="Titel 2">
            <a:extLst>
              <a:ext uri="{FF2B5EF4-FFF2-40B4-BE49-F238E27FC236}">
                <a16:creationId xmlns:a16="http://schemas.microsoft.com/office/drawing/2014/main" id="{3E82196B-9DBD-4AB8-E67B-CDCBDEE5FD44}"/>
              </a:ext>
            </a:extLst>
          </p:cNvPr>
          <p:cNvSpPr>
            <a:spLocks noGrp="1"/>
          </p:cNvSpPr>
          <p:nvPr>
            <p:ph type="title"/>
          </p:nvPr>
        </p:nvSpPr>
        <p:spPr/>
        <p:txBody>
          <a:bodyPr/>
          <a:lstStyle/>
          <a:p>
            <a:r>
              <a:rPr lang="en-GB" dirty="0"/>
              <a:t>Well …</a:t>
            </a:r>
          </a:p>
        </p:txBody>
      </p:sp>
      <p:sp>
        <p:nvSpPr>
          <p:cNvPr id="5" name="Datumsplatzhalter 4">
            <a:extLst>
              <a:ext uri="{FF2B5EF4-FFF2-40B4-BE49-F238E27FC236}">
                <a16:creationId xmlns:a16="http://schemas.microsoft.com/office/drawing/2014/main" id="{1662CE41-B3F3-E6B4-0975-22837EDF8CF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4B1E6EF-2851-C69F-2EB5-8394D4433561}"/>
              </a:ext>
            </a:extLst>
          </p:cNvPr>
          <p:cNvSpPr>
            <a:spLocks noGrp="1"/>
          </p:cNvSpPr>
          <p:nvPr>
            <p:ph type="ftr" sz="quarter" idx="11"/>
          </p:nvPr>
        </p:nvSpPr>
        <p:spPr/>
        <p:txBody>
          <a:bodyPr/>
          <a:lstStyle/>
          <a:p>
            <a:r>
              <a:rPr lang="en-GB" dirty="0"/>
              <a:t>KMH | IL Scientific Method</a:t>
            </a:r>
          </a:p>
        </p:txBody>
      </p:sp>
      <p:sp>
        <p:nvSpPr>
          <p:cNvPr id="7" name="Inhaltsplatzhalter 6">
            <a:extLst>
              <a:ext uri="{FF2B5EF4-FFF2-40B4-BE49-F238E27FC236}">
                <a16:creationId xmlns:a16="http://schemas.microsoft.com/office/drawing/2014/main" id="{FB247F3E-4815-AB01-BFD2-228BDEDB584D}"/>
              </a:ext>
            </a:extLst>
          </p:cNvPr>
          <p:cNvSpPr>
            <a:spLocks noGrp="1"/>
          </p:cNvSpPr>
          <p:nvPr>
            <p:ph idx="1"/>
          </p:nvPr>
        </p:nvSpPr>
        <p:spPr>
          <a:xfrm>
            <a:off x="695324" y="1123950"/>
            <a:ext cx="10461625" cy="5040315"/>
          </a:xfrm>
        </p:spPr>
        <p:txBody>
          <a:bodyPr>
            <a:normAutofit/>
          </a:bodyPr>
          <a:lstStyle/>
          <a:p>
            <a:pPr>
              <a:lnSpc>
                <a:spcPct val="104000"/>
              </a:lnSpc>
              <a:spcBef>
                <a:spcPts val="300"/>
              </a:spcBef>
              <a:spcAft>
                <a:spcPct val="0"/>
              </a:spcAft>
            </a:pPr>
            <a:r>
              <a:rPr lang="en-GB" b="1" dirty="0"/>
              <a:t>Old school: </a:t>
            </a:r>
            <a:r>
              <a:rPr lang="en-GB" dirty="0"/>
              <a:t>Search on the shelf</a:t>
            </a:r>
            <a:br>
              <a:rPr lang="en-GB" dirty="0"/>
            </a:br>
            <a:endParaRPr lang="en-GB" dirty="0"/>
          </a:p>
          <a:p>
            <a:pPr>
              <a:lnSpc>
                <a:spcPct val="104000"/>
              </a:lnSpc>
              <a:spcBef>
                <a:spcPts val="300"/>
              </a:spcBef>
              <a:spcAft>
                <a:spcPct val="0"/>
              </a:spcAft>
            </a:pPr>
            <a:r>
              <a:rPr lang="en-GB" b="1" dirty="0"/>
              <a:t>Electronic catalogues:</a:t>
            </a:r>
          </a:p>
          <a:p>
            <a:pPr lvl="1">
              <a:lnSpc>
                <a:spcPct val="104000"/>
              </a:lnSpc>
              <a:spcBef>
                <a:spcPts val="300"/>
              </a:spcBef>
              <a:spcAft>
                <a:spcPct val="0"/>
              </a:spcAft>
            </a:pPr>
            <a:r>
              <a:rPr lang="en-GB" dirty="0"/>
              <a:t>IMC:</a:t>
            </a:r>
          </a:p>
          <a:p>
            <a:pPr lvl="2">
              <a:lnSpc>
                <a:spcPct val="104000"/>
              </a:lnSpc>
              <a:spcBef>
                <a:spcPts val="300"/>
              </a:spcBef>
              <a:spcAft>
                <a:spcPct val="0"/>
              </a:spcAft>
            </a:pPr>
            <a:r>
              <a:rPr lang="en-GB" dirty="0"/>
              <a:t>PRIMO: </a:t>
            </a:r>
            <a:r>
              <a:rPr lang="en-GB" dirty="0">
                <a:hlinkClick r:id="rId2"/>
              </a:rPr>
              <a:t>https://search-duk.obvsg.at/ </a:t>
            </a:r>
            <a:endParaRPr lang="en-GB" dirty="0"/>
          </a:p>
          <a:p>
            <a:pPr lvl="2">
              <a:lnSpc>
                <a:spcPct val="104000"/>
              </a:lnSpc>
              <a:spcBef>
                <a:spcPts val="300"/>
              </a:spcBef>
              <a:spcAft>
                <a:spcPct val="0"/>
              </a:spcAft>
            </a:pPr>
            <a:r>
              <a:rPr lang="en-GB" dirty="0"/>
              <a:t>Österr. Bibliothekenverbund: </a:t>
            </a:r>
            <a:r>
              <a:rPr lang="en-GB" dirty="0">
                <a:hlinkClick r:id="rId3"/>
              </a:rPr>
              <a:t>http://search.obvsg.at/OBV</a:t>
            </a:r>
            <a:endParaRPr lang="en-GB" dirty="0"/>
          </a:p>
          <a:p>
            <a:pPr lvl="1">
              <a:lnSpc>
                <a:spcPct val="104000"/>
              </a:lnSpc>
              <a:spcBef>
                <a:spcPts val="300"/>
              </a:spcBef>
              <a:spcAft>
                <a:spcPct val="0"/>
              </a:spcAft>
            </a:pPr>
            <a:r>
              <a:rPr lang="en-GB" dirty="0"/>
              <a:t>Worldwide:</a:t>
            </a:r>
          </a:p>
          <a:p>
            <a:pPr lvl="2">
              <a:lnSpc>
                <a:spcPct val="104000"/>
              </a:lnSpc>
              <a:spcBef>
                <a:spcPts val="300"/>
              </a:spcBef>
              <a:spcAft>
                <a:spcPct val="0"/>
              </a:spcAft>
            </a:pPr>
            <a:r>
              <a:rPr lang="en-GB" dirty="0"/>
              <a:t>Karlsruher Virtueller Katalog: </a:t>
            </a:r>
            <a:r>
              <a:rPr lang="en-GB" dirty="0">
                <a:hlinkClick r:id="rId4"/>
              </a:rPr>
              <a:t>https://kvk.bibliothek.kit.edu/ </a:t>
            </a:r>
            <a:endParaRPr lang="en-GB" dirty="0"/>
          </a:p>
          <a:p>
            <a:pPr lvl="2">
              <a:lnSpc>
                <a:spcPct val="104000"/>
              </a:lnSpc>
              <a:spcBef>
                <a:spcPts val="300"/>
              </a:spcBef>
              <a:spcAft>
                <a:spcPct val="0"/>
              </a:spcAft>
            </a:pPr>
            <a:r>
              <a:rPr lang="en-GB" dirty="0"/>
              <a:t>Worldcat: </a:t>
            </a:r>
            <a:r>
              <a:rPr lang="en-GB" dirty="0">
                <a:hlinkClick r:id="rId5"/>
              </a:rPr>
              <a:t>http://www.worldcat.org/</a:t>
            </a:r>
            <a:endParaRPr lang="en-GB" dirty="0"/>
          </a:p>
          <a:p>
            <a:pPr lvl="1">
              <a:lnSpc>
                <a:spcPct val="104000"/>
              </a:lnSpc>
              <a:spcBef>
                <a:spcPts val="300"/>
              </a:spcBef>
              <a:spcAft>
                <a:spcPct val="0"/>
              </a:spcAft>
            </a:pPr>
            <a:r>
              <a:rPr lang="en-GB" dirty="0"/>
              <a:t>Interlibrary loans:</a:t>
            </a:r>
          </a:p>
          <a:p>
            <a:pPr lvl="2">
              <a:lnSpc>
                <a:spcPct val="104000"/>
              </a:lnSpc>
              <a:spcBef>
                <a:spcPts val="300"/>
              </a:spcBef>
              <a:spcAft>
                <a:spcPct val="0"/>
              </a:spcAft>
            </a:pPr>
            <a:r>
              <a:rPr lang="en-GB" dirty="0"/>
              <a:t>IMC: </a:t>
            </a:r>
            <a:r>
              <a:rPr lang="en-GB" dirty="0">
                <a:hlinkClick r:id="rId6"/>
              </a:rPr>
              <a:t>https://www.donau-uni.ac.at/de/universitaet/service/bibliothek/ressourcenbestellung.html</a:t>
            </a:r>
            <a:endParaRPr lang="en-GB" dirty="0"/>
          </a:p>
          <a:p>
            <a:pPr lvl="1">
              <a:lnSpc>
                <a:spcPct val="104000"/>
              </a:lnSpc>
              <a:spcBef>
                <a:spcPts val="300"/>
              </a:spcBef>
              <a:spcAft>
                <a:spcPct val="0"/>
              </a:spcAft>
            </a:pPr>
            <a:r>
              <a:rPr lang="en-GB" dirty="0"/>
              <a:t>Google Books / Scholar</a:t>
            </a:r>
          </a:p>
          <a:p>
            <a:pPr lvl="2">
              <a:lnSpc>
                <a:spcPct val="104000"/>
              </a:lnSpc>
              <a:spcBef>
                <a:spcPts val="300"/>
              </a:spcBef>
              <a:spcAft>
                <a:spcPct val="0"/>
              </a:spcAft>
            </a:pPr>
            <a:r>
              <a:rPr lang="en-GB" dirty="0">
                <a:hlinkClick r:id="rId7"/>
              </a:rPr>
              <a:t>http://books.google.com</a:t>
            </a:r>
            <a:r>
              <a:rPr lang="en-GB" dirty="0"/>
              <a:t> / </a:t>
            </a:r>
            <a:r>
              <a:rPr lang="en-GB" dirty="0">
                <a:hlinkClick r:id="rId8"/>
              </a:rPr>
              <a:t>https://scholar.google.at</a:t>
            </a:r>
            <a:endParaRPr lang="en-GB" dirty="0"/>
          </a:p>
        </p:txBody>
      </p:sp>
    </p:spTree>
    <p:extLst>
      <p:ext uri="{BB962C8B-B14F-4D97-AF65-F5344CB8AC3E}">
        <p14:creationId xmlns:p14="http://schemas.microsoft.com/office/powerpoint/2010/main" val="1835544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F97931A-2F66-ACD7-BF50-8E091DD3D987}"/>
              </a:ext>
            </a:extLst>
          </p:cNvPr>
          <p:cNvSpPr>
            <a:spLocks noGrp="1"/>
          </p:cNvSpPr>
          <p:nvPr>
            <p:ph type="sldNum" sz="quarter" idx="12"/>
          </p:nvPr>
        </p:nvSpPr>
        <p:spPr/>
        <p:txBody>
          <a:bodyPr/>
          <a:lstStyle/>
          <a:p>
            <a:fld id="{D836C0FE-70CA-4950-82D6-CF602CC2B770}" type="slidenum">
              <a:rPr lang="en-GB" smtClean="0"/>
              <a:t>75</a:t>
            </a:fld>
            <a:endParaRPr lang="en-GB" dirty="0"/>
          </a:p>
        </p:txBody>
      </p:sp>
      <p:sp>
        <p:nvSpPr>
          <p:cNvPr id="3" name="Titel 2">
            <a:extLst>
              <a:ext uri="{FF2B5EF4-FFF2-40B4-BE49-F238E27FC236}">
                <a16:creationId xmlns:a16="http://schemas.microsoft.com/office/drawing/2014/main" id="{E6B17870-7B87-F4C1-4899-45FDF45A7B62}"/>
              </a:ext>
            </a:extLst>
          </p:cNvPr>
          <p:cNvSpPr>
            <a:spLocks noGrp="1"/>
          </p:cNvSpPr>
          <p:nvPr>
            <p:ph type="title"/>
          </p:nvPr>
        </p:nvSpPr>
        <p:spPr/>
        <p:txBody>
          <a:bodyPr/>
          <a:lstStyle/>
          <a:p>
            <a:r>
              <a:rPr lang="en-GB" dirty="0"/>
              <a:t>Digression: Talking to computers</a:t>
            </a:r>
          </a:p>
        </p:txBody>
      </p:sp>
      <p:sp>
        <p:nvSpPr>
          <p:cNvPr id="4" name="Inhaltsplatzhalter 3">
            <a:extLst>
              <a:ext uri="{FF2B5EF4-FFF2-40B4-BE49-F238E27FC236}">
                <a16:creationId xmlns:a16="http://schemas.microsoft.com/office/drawing/2014/main" id="{AAA63CA0-F1D6-6FFF-F53D-528D784C626F}"/>
              </a:ext>
            </a:extLst>
          </p:cNvPr>
          <p:cNvSpPr>
            <a:spLocks noGrp="1"/>
          </p:cNvSpPr>
          <p:nvPr>
            <p:ph idx="1"/>
          </p:nvPr>
        </p:nvSpPr>
        <p:spPr>
          <a:xfrm>
            <a:off x="695325" y="1187450"/>
            <a:ext cx="8928100" cy="4976815"/>
          </a:xfrm>
        </p:spPr>
        <p:txBody>
          <a:bodyPr>
            <a:normAutofit/>
          </a:bodyPr>
          <a:lstStyle/>
          <a:p>
            <a:r>
              <a:rPr lang="en-GB" b="1" dirty="0"/>
              <a:t>and = intersection</a:t>
            </a:r>
          </a:p>
          <a:p>
            <a:pPr lvl="1"/>
            <a:r>
              <a:rPr lang="en-GB" dirty="0"/>
              <a:t>Hits that contain both term A and term B</a:t>
            </a:r>
          </a:p>
          <a:p>
            <a:r>
              <a:rPr lang="en-GB" dirty="0"/>
              <a:t> </a:t>
            </a:r>
            <a:r>
              <a:rPr lang="en-GB" b="1" dirty="0"/>
              <a:t>or = common set</a:t>
            </a:r>
          </a:p>
          <a:p>
            <a:pPr lvl="1"/>
            <a:r>
              <a:rPr lang="en-GB" dirty="0"/>
              <a:t>Hits that contain either term A or term B</a:t>
            </a:r>
          </a:p>
          <a:p>
            <a:r>
              <a:rPr lang="en-GB" b="1" dirty="0"/>
              <a:t>and not = exclusion set</a:t>
            </a:r>
          </a:p>
          <a:p>
            <a:pPr lvl="1"/>
            <a:r>
              <a:rPr lang="en-GB" dirty="0"/>
              <a:t>Hits that contain term A but not term B</a:t>
            </a:r>
          </a:p>
          <a:p>
            <a:pPr marL="0" indent="0">
              <a:buNone/>
            </a:pPr>
            <a:br>
              <a:rPr lang="en-GB" sz="1600" b="1" dirty="0"/>
            </a:br>
            <a:r>
              <a:rPr lang="en-GB" b="1" dirty="0"/>
              <a:t>→ "()" </a:t>
            </a:r>
            <a:r>
              <a:rPr lang="en-GB" dirty="0"/>
              <a:t>for nesting search arguments</a:t>
            </a:r>
          </a:p>
          <a:p>
            <a:pPr marL="0" indent="0">
              <a:buNone/>
            </a:pPr>
            <a:r>
              <a:rPr lang="en-GB" b="1" dirty="0"/>
              <a:t>→ "*" </a:t>
            </a:r>
            <a:r>
              <a:rPr lang="en-GB" dirty="0"/>
              <a:t>as a placeholder</a:t>
            </a:r>
          </a:p>
        </p:txBody>
      </p:sp>
      <p:sp>
        <p:nvSpPr>
          <p:cNvPr id="5" name="Datumsplatzhalter 4">
            <a:extLst>
              <a:ext uri="{FF2B5EF4-FFF2-40B4-BE49-F238E27FC236}">
                <a16:creationId xmlns:a16="http://schemas.microsoft.com/office/drawing/2014/main" id="{3BB96508-BCBD-2D28-7D67-59C33D781C5B}"/>
              </a:ext>
            </a:extLst>
          </p:cNvPr>
          <p:cNvSpPr>
            <a:spLocks noGrp="1"/>
          </p:cNvSpPr>
          <p:nvPr>
            <p:ph type="dt" sz="half" idx="10"/>
          </p:nvPr>
        </p:nvSpPr>
        <p:spPr/>
        <p:txBody>
          <a:bodyPr/>
          <a:lstStyle/>
          <a:p>
            <a:r>
              <a:rPr lang="en-GB" dirty="0"/>
              <a:t>(DUK, 2024)</a:t>
            </a:r>
          </a:p>
        </p:txBody>
      </p:sp>
      <p:sp>
        <p:nvSpPr>
          <p:cNvPr id="6" name="Fußzeilenplatzhalter 5">
            <a:extLst>
              <a:ext uri="{FF2B5EF4-FFF2-40B4-BE49-F238E27FC236}">
                <a16:creationId xmlns:a16="http://schemas.microsoft.com/office/drawing/2014/main" id="{50DCB635-FE74-40EA-EFC0-77FFBEC8259A}"/>
              </a:ext>
            </a:extLst>
          </p:cNvPr>
          <p:cNvSpPr>
            <a:spLocks noGrp="1"/>
          </p:cNvSpPr>
          <p:nvPr>
            <p:ph type="ftr" sz="quarter" idx="11"/>
          </p:nvPr>
        </p:nvSpPr>
        <p:spPr/>
        <p:txBody>
          <a:bodyPr/>
          <a:lstStyle/>
          <a:p>
            <a:r>
              <a:rPr lang="en-GB" dirty="0"/>
              <a:t>KMH | IL Scientific Method</a:t>
            </a:r>
          </a:p>
        </p:txBody>
      </p:sp>
      <p:pic>
        <p:nvPicPr>
          <p:cNvPr id="8" name="Picture 7">
            <a:extLst>
              <a:ext uri="{FF2B5EF4-FFF2-40B4-BE49-F238E27FC236}">
                <a16:creationId xmlns:a16="http://schemas.microsoft.com/office/drawing/2014/main" id="{E1F4FE20-B204-B07C-5F4D-F2C230697C83}"/>
              </a:ext>
            </a:extLst>
          </p:cNvPr>
          <p:cNvPicPr>
            <a:picLocks noChangeAspect="1"/>
          </p:cNvPicPr>
          <p:nvPr/>
        </p:nvPicPr>
        <p:blipFill>
          <a:blip r:embed="rId2"/>
          <a:stretch>
            <a:fillRect/>
          </a:stretch>
        </p:blipFill>
        <p:spPr>
          <a:xfrm>
            <a:off x="6683771" y="2298700"/>
            <a:ext cx="5140250" cy="295275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0735625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8D1C70A-445A-DCD6-F4B0-6A9D61AD7F92}"/>
              </a:ext>
            </a:extLst>
          </p:cNvPr>
          <p:cNvSpPr>
            <a:spLocks noGrp="1"/>
          </p:cNvSpPr>
          <p:nvPr>
            <p:ph type="sldNum" sz="quarter" idx="12"/>
          </p:nvPr>
        </p:nvSpPr>
        <p:spPr/>
        <p:txBody>
          <a:bodyPr/>
          <a:lstStyle/>
          <a:p>
            <a:fld id="{D836C0FE-70CA-4950-82D6-CF602CC2B770}" type="slidenum">
              <a:rPr lang="en-GB" smtClean="0"/>
              <a:t>76</a:t>
            </a:fld>
            <a:endParaRPr lang="en-GB" dirty="0"/>
          </a:p>
        </p:txBody>
      </p:sp>
      <p:sp>
        <p:nvSpPr>
          <p:cNvPr id="3" name="Titel 2">
            <a:extLst>
              <a:ext uri="{FF2B5EF4-FFF2-40B4-BE49-F238E27FC236}">
                <a16:creationId xmlns:a16="http://schemas.microsoft.com/office/drawing/2014/main" id="{3C6AB87E-F856-6A99-B248-B89F09A6DF60}"/>
              </a:ext>
            </a:extLst>
          </p:cNvPr>
          <p:cNvSpPr>
            <a:spLocks noGrp="1"/>
          </p:cNvSpPr>
          <p:nvPr>
            <p:ph type="title"/>
          </p:nvPr>
        </p:nvSpPr>
        <p:spPr/>
        <p:txBody>
          <a:bodyPr/>
          <a:lstStyle/>
          <a:p>
            <a:r>
              <a:rPr lang="en-GB" dirty="0"/>
              <a:t>Meta-portals of big publishers</a:t>
            </a:r>
          </a:p>
        </p:txBody>
      </p:sp>
      <p:sp>
        <p:nvSpPr>
          <p:cNvPr id="4" name="Inhaltsplatzhalter 3">
            <a:extLst>
              <a:ext uri="{FF2B5EF4-FFF2-40B4-BE49-F238E27FC236}">
                <a16:creationId xmlns:a16="http://schemas.microsoft.com/office/drawing/2014/main" id="{05F3707E-AE5E-F422-0B73-5EE97EDFEC52}"/>
              </a:ext>
            </a:extLst>
          </p:cNvPr>
          <p:cNvSpPr>
            <a:spLocks noGrp="1"/>
          </p:cNvSpPr>
          <p:nvPr>
            <p:ph idx="1"/>
          </p:nvPr>
        </p:nvSpPr>
        <p:spPr/>
        <p:txBody>
          <a:bodyPr/>
          <a:lstStyle/>
          <a:p>
            <a:pPr lvl="1">
              <a:lnSpc>
                <a:spcPct val="200000"/>
              </a:lnSpc>
              <a:spcAft>
                <a:spcPts val="200"/>
              </a:spcAft>
            </a:pPr>
            <a:r>
              <a:rPr lang="en-GB" sz="2400" dirty="0"/>
              <a:t>Elsevier „ScienceDirect“:  </a:t>
            </a:r>
            <a:r>
              <a:rPr lang="en-GB" sz="2400" dirty="0">
                <a:hlinkClick r:id="rId2"/>
              </a:rPr>
              <a:t>http://www.sciencedirect.com/</a:t>
            </a:r>
            <a:endParaRPr lang="en-GB" sz="2400" dirty="0"/>
          </a:p>
          <a:p>
            <a:pPr lvl="1">
              <a:lnSpc>
                <a:spcPct val="200000"/>
              </a:lnSpc>
              <a:spcAft>
                <a:spcPts val="200"/>
              </a:spcAft>
            </a:pPr>
            <a:r>
              <a:rPr lang="en-GB" sz="2400" dirty="0"/>
              <a:t>Springer „SpringerLink“:  </a:t>
            </a:r>
            <a:r>
              <a:rPr lang="en-GB" sz="2400" dirty="0">
                <a:hlinkClick r:id="rId3"/>
              </a:rPr>
              <a:t>http://www.springerlink.com/</a:t>
            </a:r>
            <a:endParaRPr lang="en-GB" sz="2400" dirty="0"/>
          </a:p>
          <a:p>
            <a:pPr lvl="1">
              <a:lnSpc>
                <a:spcPct val="200000"/>
              </a:lnSpc>
              <a:spcAft>
                <a:spcPts val="200"/>
              </a:spcAft>
            </a:pPr>
            <a:r>
              <a:rPr lang="en-GB" sz="2400" dirty="0"/>
              <a:t>Taylor and Francis: </a:t>
            </a:r>
            <a:r>
              <a:rPr lang="en-GB" sz="2400" dirty="0">
                <a:hlinkClick r:id="rId4"/>
              </a:rPr>
              <a:t>http://www.tandfonline.com/</a:t>
            </a:r>
            <a:endParaRPr lang="en-GB" sz="2400" dirty="0"/>
          </a:p>
          <a:p>
            <a:pPr lvl="1">
              <a:lnSpc>
                <a:spcPct val="200000"/>
              </a:lnSpc>
              <a:spcAft>
                <a:spcPts val="200"/>
              </a:spcAft>
            </a:pPr>
            <a:r>
              <a:rPr lang="en-GB" sz="2400" dirty="0"/>
              <a:t>Emerald: </a:t>
            </a:r>
            <a:r>
              <a:rPr lang="en-GB" sz="2400" dirty="0">
                <a:hlinkClick r:id="rId5"/>
              </a:rPr>
              <a:t>https://www.emerald.com/insight/</a:t>
            </a:r>
            <a:endParaRPr lang="en-GB" sz="2400" dirty="0"/>
          </a:p>
        </p:txBody>
      </p:sp>
      <p:sp>
        <p:nvSpPr>
          <p:cNvPr id="5" name="Datumsplatzhalter 4">
            <a:extLst>
              <a:ext uri="{FF2B5EF4-FFF2-40B4-BE49-F238E27FC236}">
                <a16:creationId xmlns:a16="http://schemas.microsoft.com/office/drawing/2014/main" id="{CFEF4C84-399D-B443-96FD-9FB7444F051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BB26BCD-3905-B996-2300-19204A17F2B8}"/>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4429234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4C76338-0022-3E0C-CB92-2A69791D46FD}"/>
              </a:ext>
            </a:extLst>
          </p:cNvPr>
          <p:cNvSpPr>
            <a:spLocks noGrp="1"/>
          </p:cNvSpPr>
          <p:nvPr>
            <p:ph type="sldNum" sz="quarter" idx="12"/>
          </p:nvPr>
        </p:nvSpPr>
        <p:spPr/>
        <p:txBody>
          <a:bodyPr/>
          <a:lstStyle/>
          <a:p>
            <a:fld id="{D836C0FE-70CA-4950-82D6-CF602CC2B770}" type="slidenum">
              <a:rPr lang="en-GB" smtClean="0"/>
              <a:t>77</a:t>
            </a:fld>
            <a:endParaRPr lang="en-GB" dirty="0"/>
          </a:p>
        </p:txBody>
      </p:sp>
      <p:sp>
        <p:nvSpPr>
          <p:cNvPr id="3" name="Titel 2">
            <a:extLst>
              <a:ext uri="{FF2B5EF4-FFF2-40B4-BE49-F238E27FC236}">
                <a16:creationId xmlns:a16="http://schemas.microsoft.com/office/drawing/2014/main" id="{106FC5D2-2288-260C-D4AE-5AE1701387DF}"/>
              </a:ext>
            </a:extLst>
          </p:cNvPr>
          <p:cNvSpPr>
            <a:spLocks noGrp="1"/>
          </p:cNvSpPr>
          <p:nvPr>
            <p:ph type="title"/>
          </p:nvPr>
        </p:nvSpPr>
        <p:spPr/>
        <p:txBody>
          <a:bodyPr/>
          <a:lstStyle/>
          <a:p>
            <a:r>
              <a:rPr lang="en-GB" dirty="0"/>
              <a:t>Do we have this journal?</a:t>
            </a:r>
          </a:p>
        </p:txBody>
      </p:sp>
      <p:sp>
        <p:nvSpPr>
          <p:cNvPr id="4" name="Inhaltsplatzhalter 3">
            <a:extLst>
              <a:ext uri="{FF2B5EF4-FFF2-40B4-BE49-F238E27FC236}">
                <a16:creationId xmlns:a16="http://schemas.microsoft.com/office/drawing/2014/main" id="{118C9089-3A12-6646-E741-05AB456E4179}"/>
              </a:ext>
            </a:extLst>
          </p:cNvPr>
          <p:cNvSpPr>
            <a:spLocks noGrp="1"/>
          </p:cNvSpPr>
          <p:nvPr>
            <p:ph idx="1"/>
          </p:nvPr>
        </p:nvSpPr>
        <p:spPr/>
        <p:txBody>
          <a:bodyPr/>
          <a:lstStyle/>
          <a:p>
            <a:pPr>
              <a:spcAft>
                <a:spcPts val="1800"/>
              </a:spcAft>
            </a:pPr>
            <a:r>
              <a:rPr lang="en-GB" b="1" dirty="0"/>
              <a:t>Local: </a:t>
            </a:r>
          </a:p>
          <a:p>
            <a:pPr lvl="1">
              <a:spcAft>
                <a:spcPts val="1800"/>
              </a:spcAft>
            </a:pPr>
            <a:r>
              <a:rPr lang="en-GB" dirty="0"/>
              <a:t>Elektronische Zeitschriftenbibliothek (EZB)</a:t>
            </a:r>
            <a:br>
              <a:rPr lang="en-GB" dirty="0"/>
            </a:br>
            <a:r>
              <a:rPr lang="en-GB" dirty="0">
                <a:hlinkClick r:id="rId2"/>
              </a:rPr>
              <a:t>https://ezb.uni-regensburg.de/?bibid=DUK</a:t>
            </a:r>
            <a:endParaRPr lang="en-GB" dirty="0"/>
          </a:p>
          <a:p>
            <a:pPr lvl="1">
              <a:spcAft>
                <a:spcPts val="1800"/>
              </a:spcAft>
            </a:pPr>
            <a:endParaRPr lang="en-GB" dirty="0"/>
          </a:p>
          <a:p>
            <a:pPr>
              <a:spcAft>
                <a:spcPts val="1800"/>
              </a:spcAft>
            </a:pPr>
            <a:r>
              <a:rPr lang="en-GB" b="1" dirty="0"/>
              <a:t>Austria-wide: </a:t>
            </a:r>
          </a:p>
          <a:p>
            <a:pPr lvl="1">
              <a:spcAft>
                <a:spcPts val="1800"/>
              </a:spcAft>
            </a:pPr>
            <a:r>
              <a:rPr lang="en-GB" dirty="0"/>
              <a:t>Österreichischer Bibliothekenverbund – Teilkatalog Zeitschriften und Serien: </a:t>
            </a:r>
            <a:r>
              <a:rPr lang="en-GB" dirty="0">
                <a:hlinkClick r:id="rId3"/>
              </a:rPr>
              <a:t>http://opac.obvsg.at/acczs</a:t>
            </a:r>
            <a:endParaRPr lang="en-GB" dirty="0"/>
          </a:p>
          <a:p>
            <a:pPr>
              <a:spcAft>
                <a:spcPts val="1800"/>
              </a:spcAft>
            </a:pPr>
            <a:endParaRPr lang="en-GB" dirty="0"/>
          </a:p>
        </p:txBody>
      </p:sp>
      <p:sp>
        <p:nvSpPr>
          <p:cNvPr id="5" name="Datumsplatzhalter 4">
            <a:extLst>
              <a:ext uri="{FF2B5EF4-FFF2-40B4-BE49-F238E27FC236}">
                <a16:creationId xmlns:a16="http://schemas.microsoft.com/office/drawing/2014/main" id="{D2FE0EFF-D5C4-5051-1408-643191BD239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14823A4-FCEC-334A-360B-DD939FED565E}"/>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077682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8B231E8-3361-B4CE-2E16-8946C08A3B22}"/>
              </a:ext>
            </a:extLst>
          </p:cNvPr>
          <p:cNvSpPr>
            <a:spLocks noGrp="1"/>
          </p:cNvSpPr>
          <p:nvPr>
            <p:ph type="sldNum" sz="quarter" idx="12"/>
          </p:nvPr>
        </p:nvSpPr>
        <p:spPr/>
        <p:txBody>
          <a:bodyPr/>
          <a:lstStyle/>
          <a:p>
            <a:fld id="{D836C0FE-70CA-4950-82D6-CF602CC2B770}" type="slidenum">
              <a:rPr lang="en-GB" smtClean="0"/>
              <a:t>78</a:t>
            </a:fld>
            <a:endParaRPr lang="en-GB" dirty="0"/>
          </a:p>
        </p:txBody>
      </p:sp>
      <p:sp>
        <p:nvSpPr>
          <p:cNvPr id="3" name="Titel 2">
            <a:extLst>
              <a:ext uri="{FF2B5EF4-FFF2-40B4-BE49-F238E27FC236}">
                <a16:creationId xmlns:a16="http://schemas.microsoft.com/office/drawing/2014/main" id="{3FA76E71-68DE-CA6E-5717-F5604FB20069}"/>
              </a:ext>
            </a:extLst>
          </p:cNvPr>
          <p:cNvSpPr>
            <a:spLocks noGrp="1"/>
          </p:cNvSpPr>
          <p:nvPr>
            <p:ph type="title"/>
          </p:nvPr>
        </p:nvSpPr>
        <p:spPr/>
        <p:txBody>
          <a:bodyPr/>
          <a:lstStyle/>
          <a:p>
            <a:r>
              <a:rPr lang="en-GB" dirty="0"/>
              <a:t>Digression: Closed &amp; open access?</a:t>
            </a:r>
          </a:p>
        </p:txBody>
      </p:sp>
      <p:sp>
        <p:nvSpPr>
          <p:cNvPr id="4" name="Inhaltsplatzhalter 3">
            <a:extLst>
              <a:ext uri="{FF2B5EF4-FFF2-40B4-BE49-F238E27FC236}">
                <a16:creationId xmlns:a16="http://schemas.microsoft.com/office/drawing/2014/main" id="{5B267839-FE12-577C-DF11-05C436A3BD72}"/>
              </a:ext>
            </a:extLst>
          </p:cNvPr>
          <p:cNvSpPr>
            <a:spLocks noGrp="1"/>
          </p:cNvSpPr>
          <p:nvPr>
            <p:ph idx="1"/>
          </p:nvPr>
        </p:nvSpPr>
        <p:spPr>
          <a:xfrm>
            <a:off x="695325" y="1556793"/>
            <a:ext cx="6753225" cy="4607472"/>
          </a:xfrm>
        </p:spPr>
        <p:txBody>
          <a:bodyPr/>
          <a:lstStyle/>
          <a:p>
            <a:r>
              <a:rPr lang="en-GB" b="1" dirty="0"/>
              <a:t>Closed Access:</a:t>
            </a:r>
          </a:p>
          <a:p>
            <a:pPr lvl="1"/>
            <a:r>
              <a:rPr lang="en-GB" dirty="0"/>
              <a:t>Research articles = available only to subscribers or institutions that pay for access</a:t>
            </a:r>
          </a:p>
          <a:p>
            <a:pPr lvl="1"/>
            <a:r>
              <a:rPr lang="en-GB" dirty="0"/>
              <a:t>👉 limiting public availability</a:t>
            </a:r>
          </a:p>
          <a:p>
            <a:r>
              <a:rPr lang="en-GB" b="1" dirty="0"/>
              <a:t>Open Access:</a:t>
            </a:r>
          </a:p>
          <a:p>
            <a:pPr lvl="1"/>
            <a:r>
              <a:rPr lang="en-GB" dirty="0"/>
              <a:t>Research articles = freely available to anyone online</a:t>
            </a:r>
          </a:p>
          <a:p>
            <a:pPr lvl="1"/>
            <a:r>
              <a:rPr lang="en-GB" dirty="0"/>
              <a:t>👉 wider dissemination &amp; accessibility without paywalls</a:t>
            </a:r>
          </a:p>
        </p:txBody>
      </p:sp>
      <p:sp>
        <p:nvSpPr>
          <p:cNvPr id="5" name="Datumsplatzhalter 4">
            <a:extLst>
              <a:ext uri="{FF2B5EF4-FFF2-40B4-BE49-F238E27FC236}">
                <a16:creationId xmlns:a16="http://schemas.microsoft.com/office/drawing/2014/main" id="{C18C39CE-F811-D5F3-6D8D-3FC96A9B95D5}"/>
              </a:ext>
            </a:extLst>
          </p:cNvPr>
          <p:cNvSpPr>
            <a:spLocks noGrp="1"/>
          </p:cNvSpPr>
          <p:nvPr>
            <p:ph type="dt" sz="half" idx="10"/>
          </p:nvPr>
        </p:nvSpPr>
        <p:spPr/>
        <p:txBody>
          <a:bodyPr/>
          <a:lstStyle/>
          <a:p>
            <a:r>
              <a:rPr lang="en-GB" dirty="0"/>
              <a:t>(Yash, Medium, 2023)</a:t>
            </a:r>
          </a:p>
        </p:txBody>
      </p:sp>
      <p:sp>
        <p:nvSpPr>
          <p:cNvPr id="6" name="Fußzeilenplatzhalter 5">
            <a:extLst>
              <a:ext uri="{FF2B5EF4-FFF2-40B4-BE49-F238E27FC236}">
                <a16:creationId xmlns:a16="http://schemas.microsoft.com/office/drawing/2014/main" id="{F48F4AD9-73ED-555B-448A-F04AE1C12315}"/>
              </a:ext>
            </a:extLst>
          </p:cNvPr>
          <p:cNvSpPr>
            <a:spLocks noGrp="1"/>
          </p:cNvSpPr>
          <p:nvPr>
            <p:ph type="ftr" sz="quarter" idx="11"/>
          </p:nvPr>
        </p:nvSpPr>
        <p:spPr/>
        <p:txBody>
          <a:bodyPr/>
          <a:lstStyle/>
          <a:p>
            <a:r>
              <a:rPr lang="en-GB" dirty="0"/>
              <a:t>KMH | IL Scientific Method</a:t>
            </a:r>
          </a:p>
        </p:txBody>
      </p:sp>
      <p:pic>
        <p:nvPicPr>
          <p:cNvPr id="8" name="Picture 7">
            <a:hlinkClick r:id="rId3"/>
            <a:extLst>
              <a:ext uri="{FF2B5EF4-FFF2-40B4-BE49-F238E27FC236}">
                <a16:creationId xmlns:a16="http://schemas.microsoft.com/office/drawing/2014/main" id="{E112AAD6-A8CD-37BC-202A-728DA843F944}"/>
              </a:ext>
            </a:extLst>
          </p:cNvPr>
          <p:cNvPicPr>
            <a:picLocks noChangeAspect="1"/>
          </p:cNvPicPr>
          <p:nvPr/>
        </p:nvPicPr>
        <p:blipFill>
          <a:blip r:embed="rId4"/>
          <a:stretch>
            <a:fillRect/>
          </a:stretch>
        </p:blipFill>
        <p:spPr>
          <a:xfrm>
            <a:off x="7587500" y="2692825"/>
            <a:ext cx="4071852" cy="2895834"/>
          </a:xfrm>
          <a:prstGeom prst="rect">
            <a:avLst/>
          </a:prstGeom>
        </p:spPr>
      </p:pic>
    </p:spTree>
    <p:extLst>
      <p:ext uri="{BB962C8B-B14F-4D97-AF65-F5344CB8AC3E}">
        <p14:creationId xmlns:p14="http://schemas.microsoft.com/office/powerpoint/2010/main" val="42209911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8D1C70A-445A-DCD6-F4B0-6A9D61AD7F92}"/>
              </a:ext>
            </a:extLst>
          </p:cNvPr>
          <p:cNvSpPr>
            <a:spLocks noGrp="1"/>
          </p:cNvSpPr>
          <p:nvPr>
            <p:ph type="sldNum" sz="quarter" idx="12"/>
          </p:nvPr>
        </p:nvSpPr>
        <p:spPr/>
        <p:txBody>
          <a:bodyPr/>
          <a:lstStyle/>
          <a:p>
            <a:fld id="{D836C0FE-70CA-4950-82D6-CF602CC2B770}" type="slidenum">
              <a:rPr lang="en-GB" smtClean="0"/>
              <a:t>79</a:t>
            </a:fld>
            <a:endParaRPr lang="en-GB" dirty="0"/>
          </a:p>
        </p:txBody>
      </p:sp>
      <p:sp>
        <p:nvSpPr>
          <p:cNvPr id="3" name="Titel 2">
            <a:extLst>
              <a:ext uri="{FF2B5EF4-FFF2-40B4-BE49-F238E27FC236}">
                <a16:creationId xmlns:a16="http://schemas.microsoft.com/office/drawing/2014/main" id="{3C6AB87E-F856-6A99-B248-B89F09A6DF60}"/>
              </a:ext>
            </a:extLst>
          </p:cNvPr>
          <p:cNvSpPr>
            <a:spLocks noGrp="1"/>
          </p:cNvSpPr>
          <p:nvPr>
            <p:ph type="title"/>
          </p:nvPr>
        </p:nvSpPr>
        <p:spPr/>
        <p:txBody>
          <a:bodyPr/>
          <a:lstStyle/>
          <a:p>
            <a:r>
              <a:rPr lang="en-GB" dirty="0"/>
              <a:t>Commercial academic search services</a:t>
            </a:r>
          </a:p>
        </p:txBody>
      </p:sp>
      <p:sp>
        <p:nvSpPr>
          <p:cNvPr id="4" name="Inhaltsplatzhalter 3">
            <a:extLst>
              <a:ext uri="{FF2B5EF4-FFF2-40B4-BE49-F238E27FC236}">
                <a16:creationId xmlns:a16="http://schemas.microsoft.com/office/drawing/2014/main" id="{05F3707E-AE5E-F422-0B73-5EE97EDFEC52}"/>
              </a:ext>
            </a:extLst>
          </p:cNvPr>
          <p:cNvSpPr>
            <a:spLocks noGrp="1"/>
          </p:cNvSpPr>
          <p:nvPr>
            <p:ph idx="1"/>
          </p:nvPr>
        </p:nvSpPr>
        <p:spPr/>
        <p:txBody>
          <a:bodyPr/>
          <a:lstStyle/>
          <a:p>
            <a:pPr lvl="1">
              <a:spcAft>
                <a:spcPts val="200"/>
              </a:spcAft>
            </a:pPr>
            <a:r>
              <a:rPr lang="en-GB" sz="2800" dirty="0"/>
              <a:t>ISI Knowledge: </a:t>
            </a:r>
            <a:r>
              <a:rPr lang="en-GB" sz="2400" dirty="0">
                <a:hlinkClick r:id="rId2"/>
              </a:rPr>
              <a:t>http://www.isiknowledge.com</a:t>
            </a:r>
            <a:endParaRPr lang="en-GB" sz="2400" dirty="0"/>
          </a:p>
          <a:p>
            <a:pPr lvl="1">
              <a:spcAft>
                <a:spcPts val="800"/>
              </a:spcAft>
            </a:pPr>
            <a:r>
              <a:rPr lang="en-GB" sz="2800" dirty="0"/>
              <a:t>JSTOR – Archive: </a:t>
            </a:r>
            <a:r>
              <a:rPr lang="en-GB" sz="2400" dirty="0">
                <a:hlinkClick r:id="rId3"/>
              </a:rPr>
              <a:t>http://www.jstor.org/</a:t>
            </a:r>
            <a:endParaRPr lang="en-GB" sz="2400" dirty="0"/>
          </a:p>
          <a:p>
            <a:pPr lvl="1">
              <a:spcAft>
                <a:spcPts val="800"/>
              </a:spcAft>
            </a:pPr>
            <a:r>
              <a:rPr lang="en-GB" sz="2800" dirty="0"/>
              <a:t>Google Scholar: </a:t>
            </a:r>
            <a:r>
              <a:rPr lang="en-GB" sz="2400" dirty="0">
                <a:hlinkClick r:id="rId4"/>
              </a:rPr>
              <a:t>http://scholar.google.com</a:t>
            </a:r>
            <a:endParaRPr lang="en-GB" sz="2400" dirty="0"/>
          </a:p>
          <a:p>
            <a:pPr lvl="1">
              <a:spcAft>
                <a:spcPts val="800"/>
              </a:spcAft>
            </a:pPr>
            <a:r>
              <a:rPr lang="en-GB" sz="2400" dirty="0"/>
              <a:t>Ai based search engines:</a:t>
            </a:r>
          </a:p>
          <a:p>
            <a:pPr lvl="2">
              <a:spcAft>
                <a:spcPts val="800"/>
              </a:spcAft>
            </a:pPr>
            <a:r>
              <a:rPr lang="en-GB" sz="2200" dirty="0"/>
              <a:t>Science.os: </a:t>
            </a:r>
            <a:r>
              <a:rPr lang="en-GB" sz="2200" dirty="0">
                <a:hlinkClick r:id="rId5"/>
              </a:rPr>
              <a:t>https://www.scienceos.ai/</a:t>
            </a:r>
            <a:endParaRPr lang="en-GB" sz="2200" dirty="0"/>
          </a:p>
          <a:p>
            <a:pPr lvl="2">
              <a:spcAft>
                <a:spcPts val="800"/>
              </a:spcAft>
            </a:pPr>
            <a:r>
              <a:rPr lang="en-GB" sz="2200" dirty="0"/>
              <a:t>Consensus: </a:t>
            </a:r>
            <a:r>
              <a:rPr lang="en-GB" sz="2200" dirty="0">
                <a:hlinkClick r:id="rId6"/>
              </a:rPr>
              <a:t>https://consensus.app/</a:t>
            </a:r>
            <a:endParaRPr lang="en-GB" sz="2200" dirty="0"/>
          </a:p>
          <a:p>
            <a:pPr lvl="2">
              <a:spcAft>
                <a:spcPts val="800"/>
              </a:spcAft>
            </a:pPr>
            <a:r>
              <a:rPr lang="en-GB" sz="2200" dirty="0"/>
              <a:t>…</a:t>
            </a:r>
          </a:p>
          <a:p>
            <a:pPr lvl="1">
              <a:spcAft>
                <a:spcPts val="800"/>
              </a:spcAft>
            </a:pPr>
            <a:endParaRPr lang="en-GB" sz="2400" dirty="0"/>
          </a:p>
        </p:txBody>
      </p:sp>
      <p:sp>
        <p:nvSpPr>
          <p:cNvPr id="5" name="Datumsplatzhalter 4">
            <a:extLst>
              <a:ext uri="{FF2B5EF4-FFF2-40B4-BE49-F238E27FC236}">
                <a16:creationId xmlns:a16="http://schemas.microsoft.com/office/drawing/2014/main" id="{CFEF4C84-399D-B443-96FD-9FB7444F051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BB26BCD-3905-B996-2300-19204A17F2B8}"/>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743178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B4E582-5699-96C6-555F-7BB33D6D24F6}"/>
              </a:ext>
            </a:extLst>
          </p:cNvPr>
          <p:cNvSpPr>
            <a:spLocks noGrp="1"/>
          </p:cNvSpPr>
          <p:nvPr>
            <p:ph type="sldNum" sz="quarter" idx="12"/>
          </p:nvPr>
        </p:nvSpPr>
        <p:spPr/>
        <p:txBody>
          <a:bodyPr/>
          <a:lstStyle/>
          <a:p>
            <a:fld id="{D836C0FE-70CA-4950-82D6-CF602CC2B770}" type="slidenum">
              <a:rPr lang="de-DE" smtClean="0"/>
              <a:t>8</a:t>
            </a:fld>
            <a:endParaRPr lang="de-DE" dirty="0"/>
          </a:p>
        </p:txBody>
      </p:sp>
      <p:sp>
        <p:nvSpPr>
          <p:cNvPr id="3" name="Titel 2">
            <a:extLst>
              <a:ext uri="{FF2B5EF4-FFF2-40B4-BE49-F238E27FC236}">
                <a16:creationId xmlns:a16="http://schemas.microsoft.com/office/drawing/2014/main" id="{E1D4AE5F-0005-FBF2-0F20-F0B3A782EBD4}"/>
              </a:ext>
            </a:extLst>
          </p:cNvPr>
          <p:cNvSpPr>
            <a:spLocks noGrp="1"/>
          </p:cNvSpPr>
          <p:nvPr>
            <p:ph type="title"/>
          </p:nvPr>
        </p:nvSpPr>
        <p:spPr/>
        <p:txBody>
          <a:bodyPr/>
          <a:lstStyle/>
          <a:p>
            <a:r>
              <a:rPr lang="en-GB" dirty="0"/>
              <a:t>A hypothesis</a:t>
            </a:r>
          </a:p>
        </p:txBody>
      </p:sp>
      <p:sp>
        <p:nvSpPr>
          <p:cNvPr id="4" name="Inhaltsplatzhalter 3">
            <a:extLst>
              <a:ext uri="{FF2B5EF4-FFF2-40B4-BE49-F238E27FC236}">
                <a16:creationId xmlns:a16="http://schemas.microsoft.com/office/drawing/2014/main" id="{617B6A83-B2CF-CCBA-78DA-EB79330FC43B}"/>
              </a:ext>
            </a:extLst>
          </p:cNvPr>
          <p:cNvSpPr>
            <a:spLocks noGrp="1"/>
          </p:cNvSpPr>
          <p:nvPr>
            <p:ph idx="1"/>
          </p:nvPr>
        </p:nvSpPr>
        <p:spPr>
          <a:xfrm>
            <a:off x="695325" y="1181100"/>
            <a:ext cx="8928100" cy="4983165"/>
          </a:xfrm>
        </p:spPr>
        <p:txBody>
          <a:bodyPr>
            <a:normAutofit/>
          </a:bodyPr>
          <a:lstStyle/>
          <a:p>
            <a:pPr>
              <a:spcAft>
                <a:spcPts val="800"/>
              </a:spcAft>
            </a:pPr>
            <a:r>
              <a:rPr lang="en-US" dirty="0"/>
              <a:t>"A scientific hypothesis asserts a more or less precise </a:t>
            </a:r>
            <a:r>
              <a:rPr lang="en-US" b="1" dirty="0"/>
              <a:t>relationship</a:t>
            </a:r>
            <a:r>
              <a:rPr lang="en-US" dirty="0"/>
              <a:t> between </a:t>
            </a:r>
            <a:r>
              <a:rPr lang="en-US" b="1" dirty="0"/>
              <a:t>two or more variables </a:t>
            </a:r>
            <a:r>
              <a:rPr lang="en-US" dirty="0"/>
              <a:t>that is supposed to apply to a </a:t>
            </a:r>
            <a:r>
              <a:rPr lang="en-US" b="1" dirty="0"/>
              <a:t>specific population</a:t>
            </a:r>
            <a:r>
              <a:rPr lang="en-US" dirty="0"/>
              <a:t> of comparable objects or events." </a:t>
            </a:r>
            <a:br>
              <a:rPr lang="en-GB" dirty="0"/>
            </a:br>
            <a:r>
              <a:rPr lang="en-GB" dirty="0"/>
              <a:t>(Bortz &amp; Döring 2009:8)</a:t>
            </a:r>
          </a:p>
          <a:p>
            <a:pPr>
              <a:spcAft>
                <a:spcPts val="800"/>
              </a:spcAft>
            </a:pPr>
            <a:r>
              <a:rPr lang="en-US" dirty="0"/>
              <a:t>“A hypothesis is a formal statement predicting a particular relationship between variables, which </a:t>
            </a:r>
            <a:r>
              <a:rPr lang="en-US" b="1" dirty="0"/>
              <a:t>can be tested </a:t>
            </a:r>
            <a:r>
              <a:rPr lang="en-US" dirty="0"/>
              <a:t>through scientific research.” (Creswell, 2009)</a:t>
            </a:r>
            <a:br>
              <a:rPr lang="en-US" dirty="0"/>
            </a:br>
            <a:endParaRPr lang="en-GB" dirty="0"/>
          </a:p>
          <a:p>
            <a:pPr>
              <a:spcAft>
                <a:spcPts val="800"/>
              </a:spcAft>
            </a:pPr>
            <a:r>
              <a:rPr lang="en-GB" b="1" dirty="0"/>
              <a:t>A simple example:</a:t>
            </a:r>
            <a:br>
              <a:rPr lang="en-GB" dirty="0"/>
            </a:br>
            <a:r>
              <a:rPr lang="en-US" b="0" i="0" dirty="0">
                <a:effectLst/>
                <a:latin typeface="__fkGroteskNeue_598ab8"/>
              </a:rPr>
              <a:t>If garlic repels fleas, then a dog that is given garlic every day will not get fleas.</a:t>
            </a:r>
            <a:endParaRPr lang="en-GB" dirty="0"/>
          </a:p>
        </p:txBody>
      </p:sp>
      <p:sp>
        <p:nvSpPr>
          <p:cNvPr id="5" name="Datumsplatzhalter 4">
            <a:extLst>
              <a:ext uri="{FF2B5EF4-FFF2-40B4-BE49-F238E27FC236}">
                <a16:creationId xmlns:a16="http://schemas.microsoft.com/office/drawing/2014/main" id="{1CAD22A9-2EE9-4A3C-9FCF-9B12D981AED5}"/>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ACA81272-00B1-63E6-B8E5-E3DE37B49795}"/>
              </a:ext>
            </a:extLst>
          </p:cNvPr>
          <p:cNvSpPr>
            <a:spLocks noGrp="1"/>
          </p:cNvSpPr>
          <p:nvPr>
            <p:ph type="ftr" sz="quarter" idx="11"/>
          </p:nvPr>
        </p:nvSpPr>
        <p:spPr/>
        <p:txBody>
          <a:bodyPr/>
          <a:lstStyle/>
          <a:p>
            <a:r>
              <a:rPr lang="de-DE" dirty="0"/>
              <a:t>KMH | IL Scientific Method</a:t>
            </a:r>
          </a:p>
        </p:txBody>
      </p:sp>
    </p:spTree>
    <p:extLst>
      <p:ext uri="{BB962C8B-B14F-4D97-AF65-F5344CB8AC3E}">
        <p14:creationId xmlns:p14="http://schemas.microsoft.com/office/powerpoint/2010/main" val="18567507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15F4BC5-EFE3-3F70-282C-D7AA38471FE9}"/>
              </a:ext>
            </a:extLst>
          </p:cNvPr>
          <p:cNvSpPr>
            <a:spLocks noGrp="1"/>
          </p:cNvSpPr>
          <p:nvPr>
            <p:ph type="sldNum" sz="quarter" idx="12"/>
          </p:nvPr>
        </p:nvSpPr>
        <p:spPr/>
        <p:txBody>
          <a:bodyPr/>
          <a:lstStyle/>
          <a:p>
            <a:fld id="{D836C0FE-70CA-4950-82D6-CF602CC2B770}" type="slidenum">
              <a:rPr lang="en-GB" smtClean="0"/>
              <a:t>80</a:t>
            </a:fld>
            <a:endParaRPr lang="en-GB" dirty="0"/>
          </a:p>
        </p:txBody>
      </p:sp>
      <p:sp>
        <p:nvSpPr>
          <p:cNvPr id="3" name="Titel 2">
            <a:extLst>
              <a:ext uri="{FF2B5EF4-FFF2-40B4-BE49-F238E27FC236}">
                <a16:creationId xmlns:a16="http://schemas.microsoft.com/office/drawing/2014/main" id="{23B5E862-8D1F-53B6-8BD6-403BA857A31C}"/>
              </a:ext>
            </a:extLst>
          </p:cNvPr>
          <p:cNvSpPr>
            <a:spLocks noGrp="1"/>
          </p:cNvSpPr>
          <p:nvPr>
            <p:ph type="title"/>
          </p:nvPr>
        </p:nvSpPr>
        <p:spPr/>
        <p:txBody>
          <a:bodyPr/>
          <a:lstStyle/>
          <a:p>
            <a:r>
              <a:rPr lang="en-GB" dirty="0"/>
              <a:t>Academic repositories</a:t>
            </a:r>
          </a:p>
        </p:txBody>
      </p:sp>
      <p:sp>
        <p:nvSpPr>
          <p:cNvPr id="4" name="Inhaltsplatzhalter 3">
            <a:extLst>
              <a:ext uri="{FF2B5EF4-FFF2-40B4-BE49-F238E27FC236}">
                <a16:creationId xmlns:a16="http://schemas.microsoft.com/office/drawing/2014/main" id="{BA682F50-B335-E498-B0A1-E7C65CBDB926}"/>
              </a:ext>
            </a:extLst>
          </p:cNvPr>
          <p:cNvSpPr>
            <a:spLocks noGrp="1"/>
          </p:cNvSpPr>
          <p:nvPr>
            <p:ph idx="1"/>
          </p:nvPr>
        </p:nvSpPr>
        <p:spPr>
          <a:xfrm>
            <a:off x="695325" y="1060450"/>
            <a:ext cx="8928100" cy="5103815"/>
          </a:xfrm>
        </p:spPr>
        <p:txBody>
          <a:bodyPr>
            <a:normAutofit lnSpcReduction="10000"/>
          </a:bodyPr>
          <a:lstStyle/>
          <a:p>
            <a:r>
              <a:rPr lang="en-GB" b="1" dirty="0"/>
              <a:t>General purpose repositories:</a:t>
            </a:r>
          </a:p>
          <a:p>
            <a:pPr lvl="1"/>
            <a:r>
              <a:rPr lang="en-GB" dirty="0"/>
              <a:t>arXiv: </a:t>
            </a:r>
            <a:r>
              <a:rPr lang="en-GB" dirty="0">
                <a:hlinkClick r:id="rId2"/>
              </a:rPr>
              <a:t>https://arxiv.org/</a:t>
            </a:r>
            <a:endParaRPr lang="en-GB" dirty="0"/>
          </a:p>
          <a:p>
            <a:pPr lvl="1"/>
            <a:r>
              <a:rPr lang="en-GB" dirty="0"/>
              <a:t>Zenodo: </a:t>
            </a:r>
            <a:r>
              <a:rPr lang="en-GB" dirty="0">
                <a:hlinkClick r:id="rId3"/>
              </a:rPr>
              <a:t>https://zenodo.org/</a:t>
            </a:r>
            <a:endParaRPr lang="en-GB" dirty="0"/>
          </a:p>
          <a:p>
            <a:r>
              <a:rPr lang="en-GB" b="1" dirty="0"/>
              <a:t>Disciplinary repositories:</a:t>
            </a:r>
          </a:p>
          <a:p>
            <a:pPr lvl="1"/>
            <a:r>
              <a:rPr lang="en-GB" dirty="0"/>
              <a:t>Social Sciences Research Network (SSRN): </a:t>
            </a:r>
            <a:r>
              <a:rPr lang="en-GB" dirty="0">
                <a:hlinkClick r:id="rId4"/>
              </a:rPr>
              <a:t>https://papers.ssrn.com/</a:t>
            </a:r>
            <a:endParaRPr lang="en-GB" dirty="0"/>
          </a:p>
          <a:p>
            <a:pPr lvl="1"/>
            <a:r>
              <a:rPr lang="en-GB" dirty="0"/>
              <a:t>bioRxiv: </a:t>
            </a:r>
            <a:r>
              <a:rPr lang="en-GB" dirty="0">
                <a:hlinkClick r:id="rId5"/>
              </a:rPr>
              <a:t>https://www.biorxiv.org/</a:t>
            </a:r>
            <a:endParaRPr lang="en-GB" dirty="0"/>
          </a:p>
          <a:p>
            <a:pPr lvl="1"/>
            <a:r>
              <a:rPr lang="en-GB" dirty="0"/>
              <a:t>ECONSTOR: </a:t>
            </a:r>
            <a:r>
              <a:rPr lang="en-GB" dirty="0">
                <a:hlinkClick r:id="rId6"/>
              </a:rPr>
              <a:t>https://www.econstor.eu/</a:t>
            </a:r>
            <a:endParaRPr lang="en-GB" dirty="0"/>
          </a:p>
          <a:p>
            <a:r>
              <a:rPr lang="en-GB" b="1" dirty="0"/>
              <a:t>Institutional repositories:</a:t>
            </a:r>
          </a:p>
          <a:p>
            <a:pPr lvl="1"/>
            <a:r>
              <a:rPr lang="en-GB" dirty="0"/>
              <a:t>University of Vienna: </a:t>
            </a:r>
            <a:r>
              <a:rPr lang="en-GB" dirty="0">
                <a:hlinkClick r:id="rId7"/>
              </a:rPr>
              <a:t>https://uscholar.univie.ac.at/</a:t>
            </a:r>
            <a:endParaRPr lang="en-GB" dirty="0"/>
          </a:p>
          <a:p>
            <a:pPr lvl="1"/>
            <a:r>
              <a:rPr lang="en-GB" dirty="0"/>
              <a:t>…</a:t>
            </a:r>
          </a:p>
        </p:txBody>
      </p:sp>
      <p:sp>
        <p:nvSpPr>
          <p:cNvPr id="5" name="Datumsplatzhalter 4">
            <a:extLst>
              <a:ext uri="{FF2B5EF4-FFF2-40B4-BE49-F238E27FC236}">
                <a16:creationId xmlns:a16="http://schemas.microsoft.com/office/drawing/2014/main" id="{80D8FB87-2B0E-DC5C-9499-7E85BDAA056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48E88B1-B255-1605-9210-D5F9FFC3258F}"/>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3319976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B1A4FD61-894F-AAB4-4D31-F82DB2304F0C}"/>
              </a:ext>
            </a:extLst>
          </p:cNvPr>
          <p:cNvSpPr>
            <a:spLocks noGrp="1"/>
          </p:cNvSpPr>
          <p:nvPr>
            <p:ph type="title"/>
          </p:nvPr>
        </p:nvSpPr>
        <p:spPr/>
        <p:txBody>
          <a:bodyPr/>
          <a:lstStyle/>
          <a:p>
            <a:r>
              <a:rPr lang="en-GB" dirty="0"/>
              <a:t>Do not rush into searching</a:t>
            </a:r>
          </a:p>
        </p:txBody>
      </p:sp>
      <p:sp>
        <p:nvSpPr>
          <p:cNvPr id="10" name="Datumsplatzhalter 9">
            <a:extLst>
              <a:ext uri="{FF2B5EF4-FFF2-40B4-BE49-F238E27FC236}">
                <a16:creationId xmlns:a16="http://schemas.microsoft.com/office/drawing/2014/main" id="{F0B7B792-58AB-7E59-6E15-DB612076F562}"/>
              </a:ext>
            </a:extLst>
          </p:cNvPr>
          <p:cNvSpPr>
            <a:spLocks noGrp="1"/>
          </p:cNvSpPr>
          <p:nvPr>
            <p:ph type="dt" sz="half" idx="10"/>
          </p:nvPr>
        </p:nvSpPr>
        <p:spPr/>
        <p:txBody>
          <a:bodyPr/>
          <a:lstStyle/>
          <a:p>
            <a:endParaRPr lang="en-GB" dirty="0"/>
          </a:p>
        </p:txBody>
      </p:sp>
      <p:sp>
        <p:nvSpPr>
          <p:cNvPr id="11" name="Fußzeilenplatzhalter 10">
            <a:extLst>
              <a:ext uri="{FF2B5EF4-FFF2-40B4-BE49-F238E27FC236}">
                <a16:creationId xmlns:a16="http://schemas.microsoft.com/office/drawing/2014/main" id="{9E7F9CE1-6F38-374F-891F-4D25EA02D500}"/>
              </a:ext>
            </a:extLst>
          </p:cNvPr>
          <p:cNvSpPr>
            <a:spLocks noGrp="1"/>
          </p:cNvSpPr>
          <p:nvPr>
            <p:ph type="ftr" sz="quarter" idx="11"/>
          </p:nvPr>
        </p:nvSpPr>
        <p:spPr/>
        <p:txBody>
          <a:bodyPr/>
          <a:lstStyle/>
          <a:p>
            <a:r>
              <a:rPr lang="en-GB" dirty="0"/>
              <a:t>KMH | IL Scientific Method</a:t>
            </a:r>
          </a:p>
        </p:txBody>
      </p:sp>
      <p:sp>
        <p:nvSpPr>
          <p:cNvPr id="12" name="Foliennummernplatzhalter 11">
            <a:extLst>
              <a:ext uri="{FF2B5EF4-FFF2-40B4-BE49-F238E27FC236}">
                <a16:creationId xmlns:a16="http://schemas.microsoft.com/office/drawing/2014/main" id="{B9DC963F-A1DB-416F-7C16-91B7BD875B6F}"/>
              </a:ext>
            </a:extLst>
          </p:cNvPr>
          <p:cNvSpPr>
            <a:spLocks noGrp="1"/>
          </p:cNvSpPr>
          <p:nvPr>
            <p:ph type="sldNum" sz="quarter" idx="12"/>
          </p:nvPr>
        </p:nvSpPr>
        <p:spPr/>
        <p:txBody>
          <a:bodyPr/>
          <a:lstStyle/>
          <a:p>
            <a:fld id="{D836C0FE-70CA-4950-82D6-CF602CC2B770}" type="slidenum">
              <a:rPr lang="en-GB" smtClean="0"/>
              <a:t>81</a:t>
            </a:fld>
            <a:endParaRPr lang="en-GB" dirty="0"/>
          </a:p>
        </p:txBody>
      </p:sp>
      <p:sp>
        <p:nvSpPr>
          <p:cNvPr id="3" name="Inhaltsplatzhalter 2">
            <a:extLst>
              <a:ext uri="{FF2B5EF4-FFF2-40B4-BE49-F238E27FC236}">
                <a16:creationId xmlns:a16="http://schemas.microsoft.com/office/drawing/2014/main" id="{B109D48D-16E7-2F40-837E-F2F7CEEC8B6A}"/>
              </a:ext>
            </a:extLst>
          </p:cNvPr>
          <p:cNvSpPr>
            <a:spLocks noGrp="1"/>
          </p:cNvSpPr>
          <p:nvPr>
            <p:ph idx="1"/>
          </p:nvPr>
        </p:nvSpPr>
        <p:spPr>
          <a:xfrm>
            <a:off x="695325" y="971550"/>
            <a:ext cx="8928100" cy="5192715"/>
          </a:xfrm>
        </p:spPr>
        <p:txBody>
          <a:bodyPr>
            <a:normAutofit fontScale="85000" lnSpcReduction="20000"/>
          </a:bodyPr>
          <a:lstStyle/>
          <a:p>
            <a:pPr marL="0" indent="0">
              <a:buNone/>
            </a:pPr>
            <a:r>
              <a:rPr lang="en-GB" b="1" dirty="0"/>
              <a:t>Depending on your pre-exiting knowledge:</a:t>
            </a:r>
          </a:p>
          <a:p>
            <a:r>
              <a:rPr lang="en-GB" b="1" dirty="0"/>
              <a:t>0 to little:</a:t>
            </a:r>
          </a:p>
          <a:p>
            <a:pPr lvl="1"/>
            <a:r>
              <a:rPr lang="en-GB" dirty="0"/>
              <a:t>Find a textbook on the topic</a:t>
            </a:r>
          </a:p>
          <a:p>
            <a:pPr lvl="1"/>
            <a:r>
              <a:rPr lang="en-GB" dirty="0"/>
              <a:t>Follow up on referenced authors, methods, theories, etc.</a:t>
            </a:r>
          </a:p>
          <a:p>
            <a:pPr lvl="1"/>
            <a:endParaRPr lang="en-GB" dirty="0"/>
          </a:p>
          <a:p>
            <a:r>
              <a:rPr lang="en-GB" b="1" dirty="0"/>
              <a:t>Medium to pro: </a:t>
            </a:r>
            <a:r>
              <a:rPr lang="en-GB" dirty="0"/>
              <a:t>👉 boundaries of your search</a:t>
            </a:r>
          </a:p>
          <a:p>
            <a:pPr lvl="1"/>
            <a:r>
              <a:rPr lang="en-GB" dirty="0"/>
              <a:t>Subject area</a:t>
            </a:r>
          </a:p>
          <a:p>
            <a:pPr lvl="1"/>
            <a:r>
              <a:rPr lang="en-GB" dirty="0"/>
              <a:t>Authors &amp; institutions</a:t>
            </a:r>
          </a:p>
          <a:p>
            <a:pPr lvl="1"/>
            <a:r>
              <a:rPr lang="en-GB" dirty="0"/>
              <a:t>Type of literature</a:t>
            </a:r>
          </a:p>
          <a:p>
            <a:pPr lvl="1"/>
            <a:r>
              <a:rPr lang="en-GB" dirty="0"/>
              <a:t>Time frame</a:t>
            </a:r>
          </a:p>
          <a:p>
            <a:pPr lvl="1"/>
            <a:r>
              <a:rPr lang="en-GB" dirty="0"/>
              <a:t>Geograhical and/or historical scope</a:t>
            </a:r>
          </a:p>
          <a:p>
            <a:pPr lvl="1"/>
            <a:r>
              <a:rPr lang="en-GB" dirty="0"/>
              <a:t>Language</a:t>
            </a:r>
          </a:p>
        </p:txBody>
      </p:sp>
      <p:sp>
        <p:nvSpPr>
          <p:cNvPr id="4" name="Sprechblase: oval 3">
            <a:extLst>
              <a:ext uri="{FF2B5EF4-FFF2-40B4-BE49-F238E27FC236}">
                <a16:creationId xmlns:a16="http://schemas.microsoft.com/office/drawing/2014/main" id="{0A11D384-57C1-3135-F5EF-6D8BCCB9C399}"/>
              </a:ext>
            </a:extLst>
          </p:cNvPr>
          <p:cNvSpPr/>
          <p:nvPr/>
        </p:nvSpPr>
        <p:spPr>
          <a:xfrm>
            <a:off x="6807200" y="3758408"/>
            <a:ext cx="4089400" cy="1219200"/>
          </a:xfrm>
          <a:prstGeom prst="wedgeEllipseCallout">
            <a:avLst>
              <a:gd name="adj1" fmla="val -73007"/>
              <a:gd name="adj2" fmla="val -7083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GB" sz="2400" b="1" dirty="0">
                <a:solidFill>
                  <a:schemeClr val="tx1"/>
                </a:solidFill>
              </a:rPr>
              <a:t>Warm-up with review articles!</a:t>
            </a:r>
          </a:p>
        </p:txBody>
      </p:sp>
    </p:spTree>
    <p:extLst>
      <p:ext uri="{BB962C8B-B14F-4D97-AF65-F5344CB8AC3E}">
        <p14:creationId xmlns:p14="http://schemas.microsoft.com/office/powerpoint/2010/main" val="1531809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2CC0C18-E0EA-B2D5-CDB9-8E2890E4E005}"/>
              </a:ext>
            </a:extLst>
          </p:cNvPr>
          <p:cNvSpPr>
            <a:spLocks noGrp="1"/>
          </p:cNvSpPr>
          <p:nvPr>
            <p:ph type="sldNum" sz="quarter" idx="12"/>
          </p:nvPr>
        </p:nvSpPr>
        <p:spPr/>
        <p:txBody>
          <a:bodyPr/>
          <a:lstStyle/>
          <a:p>
            <a:fld id="{D836C0FE-70CA-4950-82D6-CF602CC2B770}" type="slidenum">
              <a:rPr lang="en-GB" smtClean="0"/>
              <a:t>82</a:t>
            </a:fld>
            <a:endParaRPr lang="en-GB" dirty="0"/>
          </a:p>
        </p:txBody>
      </p:sp>
      <p:sp>
        <p:nvSpPr>
          <p:cNvPr id="3" name="Titel 2">
            <a:extLst>
              <a:ext uri="{FF2B5EF4-FFF2-40B4-BE49-F238E27FC236}">
                <a16:creationId xmlns:a16="http://schemas.microsoft.com/office/drawing/2014/main" id="{1A93A65B-5C66-1AFD-E6E3-32DB5DD06BC6}"/>
              </a:ext>
            </a:extLst>
          </p:cNvPr>
          <p:cNvSpPr>
            <a:spLocks noGrp="1"/>
          </p:cNvSpPr>
          <p:nvPr>
            <p:ph type="title"/>
          </p:nvPr>
        </p:nvSpPr>
        <p:spPr/>
        <p:txBody>
          <a:bodyPr/>
          <a:lstStyle/>
          <a:p>
            <a:r>
              <a:rPr lang="en-GB" dirty="0"/>
              <a:t>Not just literature …</a:t>
            </a:r>
          </a:p>
        </p:txBody>
      </p:sp>
      <p:sp>
        <p:nvSpPr>
          <p:cNvPr id="4" name="Inhaltsplatzhalter 3">
            <a:extLst>
              <a:ext uri="{FF2B5EF4-FFF2-40B4-BE49-F238E27FC236}">
                <a16:creationId xmlns:a16="http://schemas.microsoft.com/office/drawing/2014/main" id="{9BB5BD9D-22DD-1035-93D3-4FD7BB4D35D8}"/>
              </a:ext>
            </a:extLst>
          </p:cNvPr>
          <p:cNvSpPr>
            <a:spLocks noGrp="1"/>
          </p:cNvSpPr>
          <p:nvPr>
            <p:ph idx="1"/>
          </p:nvPr>
        </p:nvSpPr>
        <p:spPr>
          <a:xfrm>
            <a:off x="695325" y="1556793"/>
            <a:ext cx="5273675" cy="4607472"/>
          </a:xfrm>
        </p:spPr>
        <p:txBody>
          <a:bodyPr/>
          <a:lstStyle/>
          <a:p>
            <a:r>
              <a:rPr lang="en-GB" b="1" dirty="0"/>
              <a:t>👉 Data</a:t>
            </a:r>
          </a:p>
          <a:p>
            <a:r>
              <a:rPr lang="en-GB" dirty="0"/>
              <a:t>Software</a:t>
            </a:r>
          </a:p>
          <a:p>
            <a:r>
              <a:rPr lang="en-GB" dirty="0"/>
              <a:t>Code</a:t>
            </a:r>
          </a:p>
          <a:p>
            <a:r>
              <a:rPr lang="en-GB" dirty="0"/>
              <a:t>Hardware</a:t>
            </a:r>
          </a:p>
        </p:txBody>
      </p:sp>
      <p:sp>
        <p:nvSpPr>
          <p:cNvPr id="5" name="Datumsplatzhalter 4">
            <a:extLst>
              <a:ext uri="{FF2B5EF4-FFF2-40B4-BE49-F238E27FC236}">
                <a16:creationId xmlns:a16="http://schemas.microsoft.com/office/drawing/2014/main" id="{EFBCE867-465C-218B-4D61-3649BA3EF9F8}"/>
              </a:ext>
            </a:extLst>
          </p:cNvPr>
          <p:cNvSpPr>
            <a:spLocks noGrp="1"/>
          </p:cNvSpPr>
          <p:nvPr>
            <p:ph type="dt" sz="half" idx="10"/>
          </p:nvPr>
        </p:nvSpPr>
        <p:spPr/>
        <p:txBody>
          <a:bodyPr/>
          <a:lstStyle/>
          <a:p>
            <a:r>
              <a:rPr lang="en-GB" dirty="0"/>
              <a:t>(UNESCO, CC BY-SA, Wikimedia)</a:t>
            </a:r>
          </a:p>
        </p:txBody>
      </p:sp>
      <p:sp>
        <p:nvSpPr>
          <p:cNvPr id="6" name="Fußzeilenplatzhalter 5">
            <a:extLst>
              <a:ext uri="{FF2B5EF4-FFF2-40B4-BE49-F238E27FC236}">
                <a16:creationId xmlns:a16="http://schemas.microsoft.com/office/drawing/2014/main" id="{0724BEDB-6564-C4D9-4D81-AA7B2DD85B8C}"/>
              </a:ext>
            </a:extLst>
          </p:cNvPr>
          <p:cNvSpPr>
            <a:spLocks noGrp="1"/>
          </p:cNvSpPr>
          <p:nvPr>
            <p:ph type="ftr" sz="quarter" idx="11"/>
          </p:nvPr>
        </p:nvSpPr>
        <p:spPr/>
        <p:txBody>
          <a:bodyPr/>
          <a:lstStyle/>
          <a:p>
            <a:r>
              <a:rPr lang="en-GB" dirty="0"/>
              <a:t>KMH | IL Scientific Method</a:t>
            </a:r>
          </a:p>
        </p:txBody>
      </p:sp>
      <p:pic>
        <p:nvPicPr>
          <p:cNvPr id="4098" name="Picture 2">
            <a:hlinkClick r:id="rId2"/>
            <a:extLst>
              <a:ext uri="{FF2B5EF4-FFF2-40B4-BE49-F238E27FC236}">
                <a16:creationId xmlns:a16="http://schemas.microsoft.com/office/drawing/2014/main" id="{F2B60F68-148B-E09B-4781-6F8A44CB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319" y="0"/>
            <a:ext cx="582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805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709199A-573D-730D-CB9D-E2575510AD66}"/>
              </a:ext>
            </a:extLst>
          </p:cNvPr>
          <p:cNvSpPr>
            <a:spLocks noGrp="1"/>
          </p:cNvSpPr>
          <p:nvPr>
            <p:ph type="sldNum" sz="quarter" idx="12"/>
          </p:nvPr>
        </p:nvSpPr>
        <p:spPr/>
        <p:txBody>
          <a:bodyPr/>
          <a:lstStyle/>
          <a:p>
            <a:fld id="{D836C0FE-70CA-4950-82D6-CF602CC2B770}" type="slidenum">
              <a:rPr lang="en-GB" smtClean="0"/>
              <a:t>83</a:t>
            </a:fld>
            <a:endParaRPr lang="en-GB" dirty="0"/>
          </a:p>
        </p:txBody>
      </p:sp>
      <p:sp>
        <p:nvSpPr>
          <p:cNvPr id="3" name="Titel 2">
            <a:extLst>
              <a:ext uri="{FF2B5EF4-FFF2-40B4-BE49-F238E27FC236}">
                <a16:creationId xmlns:a16="http://schemas.microsoft.com/office/drawing/2014/main" id="{ADE7F978-12D7-1552-3D19-7B2F7AC4D74A}"/>
              </a:ext>
            </a:extLst>
          </p:cNvPr>
          <p:cNvSpPr>
            <a:spLocks noGrp="1"/>
          </p:cNvSpPr>
          <p:nvPr>
            <p:ph type="title"/>
          </p:nvPr>
        </p:nvSpPr>
        <p:spPr/>
        <p:txBody>
          <a:bodyPr/>
          <a:lstStyle/>
          <a:p>
            <a:r>
              <a:rPr lang="en-GB" dirty="0"/>
              <a:t>Finding data</a:t>
            </a:r>
          </a:p>
        </p:txBody>
      </p:sp>
      <p:sp>
        <p:nvSpPr>
          <p:cNvPr id="4" name="Inhaltsplatzhalter 3">
            <a:extLst>
              <a:ext uri="{FF2B5EF4-FFF2-40B4-BE49-F238E27FC236}">
                <a16:creationId xmlns:a16="http://schemas.microsoft.com/office/drawing/2014/main" id="{98BD8F3B-1811-4D74-CD80-314C319F6DC1}"/>
              </a:ext>
            </a:extLst>
          </p:cNvPr>
          <p:cNvSpPr>
            <a:spLocks noGrp="1"/>
          </p:cNvSpPr>
          <p:nvPr>
            <p:ph idx="1"/>
          </p:nvPr>
        </p:nvSpPr>
        <p:spPr/>
        <p:txBody>
          <a:bodyPr/>
          <a:lstStyle/>
          <a:p>
            <a:pPr>
              <a:spcAft>
                <a:spcPts val="800"/>
              </a:spcAft>
            </a:pPr>
            <a:r>
              <a:rPr lang="en-GB" b="1" dirty="0"/>
              <a:t>Österreich:</a:t>
            </a:r>
          </a:p>
          <a:p>
            <a:pPr lvl="1">
              <a:spcAft>
                <a:spcPts val="800"/>
              </a:spcAft>
            </a:pPr>
            <a:r>
              <a:rPr lang="en-GB" sz="2400" dirty="0"/>
              <a:t>Open Data: </a:t>
            </a:r>
            <a:r>
              <a:rPr lang="en-GB" sz="2400" dirty="0">
                <a:hlinkClick r:id="rId2"/>
              </a:rPr>
              <a:t>https://www.data.gv.at</a:t>
            </a:r>
            <a:endParaRPr lang="en-GB" sz="2400" dirty="0"/>
          </a:p>
          <a:p>
            <a:pPr lvl="1">
              <a:spcAft>
                <a:spcPts val="800"/>
              </a:spcAft>
            </a:pPr>
            <a:r>
              <a:rPr lang="en-GB" sz="2400" dirty="0"/>
              <a:t>Statistik Austria: </a:t>
            </a:r>
            <a:r>
              <a:rPr lang="en-GB" sz="2400" dirty="0">
                <a:hlinkClick r:id="rId3"/>
              </a:rPr>
              <a:t>http://www.statistik.at</a:t>
            </a:r>
            <a:endParaRPr lang="en-GB" sz="2400" dirty="0"/>
          </a:p>
          <a:p>
            <a:pPr lvl="1">
              <a:spcAft>
                <a:spcPts val="800"/>
              </a:spcAft>
            </a:pPr>
            <a:r>
              <a:rPr lang="en-GB" sz="2400" dirty="0"/>
              <a:t>Geodaten: </a:t>
            </a:r>
            <a:r>
              <a:rPr lang="en-GB" sz="2400" dirty="0">
                <a:hlinkClick r:id="rId4"/>
              </a:rPr>
              <a:t>http://www.geoland.at</a:t>
            </a:r>
            <a:endParaRPr lang="en-GB" sz="2400" dirty="0"/>
          </a:p>
          <a:p>
            <a:pPr>
              <a:spcAft>
                <a:spcPts val="800"/>
              </a:spcAft>
            </a:pPr>
            <a:r>
              <a:rPr lang="en-GB" b="1" dirty="0"/>
              <a:t>Südtirol</a:t>
            </a:r>
            <a:r>
              <a:rPr lang="en-GB" dirty="0"/>
              <a:t> - ASTAT: </a:t>
            </a:r>
            <a:r>
              <a:rPr lang="en-GB" dirty="0">
                <a:hlinkClick r:id="rId5"/>
              </a:rPr>
              <a:t>http://www.provinz.bz.it/astat/de</a:t>
            </a:r>
            <a:endParaRPr lang="en-GB" dirty="0"/>
          </a:p>
          <a:p>
            <a:pPr>
              <a:spcAft>
                <a:spcPts val="800"/>
              </a:spcAft>
            </a:pPr>
            <a:r>
              <a:rPr lang="en-GB" b="1" dirty="0"/>
              <a:t>Deutschland</a:t>
            </a:r>
            <a:r>
              <a:rPr lang="en-GB" dirty="0"/>
              <a:t> - Statistisches Bundesamt : </a:t>
            </a:r>
            <a:r>
              <a:rPr lang="en-GB" dirty="0">
                <a:hlinkClick r:id="rId6"/>
              </a:rPr>
              <a:t>http://www.destatis.de/</a:t>
            </a:r>
            <a:endParaRPr lang="en-GB" dirty="0"/>
          </a:p>
          <a:p>
            <a:pPr>
              <a:spcAft>
                <a:spcPts val="800"/>
              </a:spcAft>
            </a:pPr>
            <a:r>
              <a:rPr lang="en-GB" b="1" dirty="0"/>
              <a:t>Schweiz</a:t>
            </a:r>
            <a:r>
              <a:rPr lang="en-GB" dirty="0"/>
              <a:t> – Bundesamt für Statistik: </a:t>
            </a:r>
            <a:r>
              <a:rPr lang="en-GB" dirty="0">
                <a:hlinkClick r:id="rId7"/>
              </a:rPr>
              <a:t>www.bfs.admin.ch</a:t>
            </a:r>
            <a:endParaRPr lang="en-GB" dirty="0"/>
          </a:p>
        </p:txBody>
      </p:sp>
      <p:sp>
        <p:nvSpPr>
          <p:cNvPr id="5" name="Datumsplatzhalter 4">
            <a:extLst>
              <a:ext uri="{FF2B5EF4-FFF2-40B4-BE49-F238E27FC236}">
                <a16:creationId xmlns:a16="http://schemas.microsoft.com/office/drawing/2014/main" id="{40410935-6823-D417-0598-63BD9105016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B9261BE-4EC0-CBEB-63F5-3D7D6AED2B31}"/>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2017451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81B564-E906-E76A-2315-7C0A78F714F8}"/>
              </a:ext>
            </a:extLst>
          </p:cNvPr>
          <p:cNvSpPr>
            <a:spLocks noGrp="1"/>
          </p:cNvSpPr>
          <p:nvPr>
            <p:ph type="sldNum" sz="quarter" idx="12"/>
          </p:nvPr>
        </p:nvSpPr>
        <p:spPr/>
        <p:txBody>
          <a:bodyPr/>
          <a:lstStyle/>
          <a:p>
            <a:fld id="{D836C0FE-70CA-4950-82D6-CF602CC2B770}" type="slidenum">
              <a:rPr lang="en-GB" smtClean="0"/>
              <a:t>84</a:t>
            </a:fld>
            <a:endParaRPr lang="en-GB" dirty="0"/>
          </a:p>
        </p:txBody>
      </p:sp>
      <p:sp>
        <p:nvSpPr>
          <p:cNvPr id="3" name="Titel 2">
            <a:extLst>
              <a:ext uri="{FF2B5EF4-FFF2-40B4-BE49-F238E27FC236}">
                <a16:creationId xmlns:a16="http://schemas.microsoft.com/office/drawing/2014/main" id="{83416E83-7B32-B84A-2C19-440692D8F8D0}"/>
              </a:ext>
            </a:extLst>
          </p:cNvPr>
          <p:cNvSpPr>
            <a:spLocks noGrp="1"/>
          </p:cNvSpPr>
          <p:nvPr>
            <p:ph type="title"/>
          </p:nvPr>
        </p:nvSpPr>
        <p:spPr/>
        <p:txBody>
          <a:bodyPr/>
          <a:lstStyle/>
          <a:p>
            <a:r>
              <a:rPr lang="en-GB" dirty="0"/>
              <a:t>Finding data</a:t>
            </a:r>
          </a:p>
        </p:txBody>
      </p:sp>
      <p:sp>
        <p:nvSpPr>
          <p:cNvPr id="4" name="Inhaltsplatzhalter 3">
            <a:extLst>
              <a:ext uri="{FF2B5EF4-FFF2-40B4-BE49-F238E27FC236}">
                <a16:creationId xmlns:a16="http://schemas.microsoft.com/office/drawing/2014/main" id="{ADDE6844-7BDB-66DD-89AE-A7959C401D8C}"/>
              </a:ext>
            </a:extLst>
          </p:cNvPr>
          <p:cNvSpPr>
            <a:spLocks noGrp="1"/>
          </p:cNvSpPr>
          <p:nvPr>
            <p:ph idx="1"/>
          </p:nvPr>
        </p:nvSpPr>
        <p:spPr/>
        <p:txBody>
          <a:bodyPr>
            <a:normAutofit fontScale="85000" lnSpcReduction="10000"/>
          </a:bodyPr>
          <a:lstStyle/>
          <a:p>
            <a:pPr>
              <a:spcAft>
                <a:spcPts val="1000"/>
              </a:spcAft>
            </a:pPr>
            <a:r>
              <a:rPr lang="en-GB" sz="2400" b="1" dirty="0"/>
              <a:t>GESIS - </a:t>
            </a:r>
            <a:r>
              <a:rPr lang="en-GB" sz="2400" dirty="0"/>
              <a:t>Leibniz-Institut für Sozialwissenschaften</a:t>
            </a:r>
            <a:r>
              <a:rPr lang="en-GB" sz="2400" b="1" dirty="0"/>
              <a:t>: </a:t>
            </a:r>
            <a:r>
              <a:rPr lang="en-GB" sz="2400" dirty="0">
                <a:hlinkClick r:id="rId2"/>
              </a:rPr>
              <a:t>https://www.gesis.org/home/</a:t>
            </a:r>
            <a:endParaRPr lang="en-GB" sz="2400" dirty="0"/>
          </a:p>
          <a:p>
            <a:pPr>
              <a:spcAft>
                <a:spcPts val="1000"/>
              </a:spcAft>
            </a:pPr>
            <a:r>
              <a:rPr lang="en-GB" sz="2400" b="1" dirty="0"/>
              <a:t>FAO</a:t>
            </a:r>
            <a:r>
              <a:rPr lang="en-GB" sz="2400" dirty="0"/>
              <a:t> - Food and Agriculture Organisation: </a:t>
            </a:r>
            <a:r>
              <a:rPr lang="en-GB" sz="2400" dirty="0">
                <a:hlinkClick r:id="rId3"/>
              </a:rPr>
              <a:t>http://faostat.fao.org</a:t>
            </a:r>
            <a:endParaRPr lang="en-GB" sz="2400" dirty="0"/>
          </a:p>
          <a:p>
            <a:pPr>
              <a:spcAft>
                <a:spcPts val="1000"/>
              </a:spcAft>
            </a:pPr>
            <a:r>
              <a:rPr lang="en-GB" sz="2400" b="1" dirty="0"/>
              <a:t>UNDP</a:t>
            </a:r>
            <a:r>
              <a:rPr lang="en-GB" sz="2400" dirty="0"/>
              <a:t>: Human Development Reports: </a:t>
            </a:r>
            <a:r>
              <a:rPr lang="en-GB" sz="2400" dirty="0">
                <a:hlinkClick r:id="rId4"/>
              </a:rPr>
              <a:t>http://hdr.undp.org/en/statistics</a:t>
            </a:r>
            <a:endParaRPr lang="en-GB" sz="2400" dirty="0"/>
          </a:p>
          <a:p>
            <a:pPr>
              <a:spcAft>
                <a:spcPts val="1000"/>
              </a:spcAft>
            </a:pPr>
            <a:r>
              <a:rPr lang="en-GB" sz="2400" b="1" dirty="0"/>
              <a:t>Weltbank</a:t>
            </a:r>
            <a:r>
              <a:rPr lang="en-GB" sz="2400" dirty="0"/>
              <a:t> - Data &amp; Statistics: </a:t>
            </a:r>
            <a:r>
              <a:rPr lang="en-GB" sz="2400" dirty="0">
                <a:hlinkClick r:id="rId5"/>
              </a:rPr>
              <a:t>http://www.worldbank.org/data</a:t>
            </a:r>
            <a:endParaRPr lang="en-GB" sz="2400" dirty="0"/>
          </a:p>
          <a:p>
            <a:pPr>
              <a:spcAft>
                <a:spcPts val="1000"/>
              </a:spcAft>
            </a:pPr>
            <a:r>
              <a:rPr lang="en-GB" sz="2400" b="1" dirty="0"/>
              <a:t>CIA</a:t>
            </a:r>
            <a:r>
              <a:rPr lang="en-GB" sz="2400" dirty="0"/>
              <a:t> - The World Factbook: </a:t>
            </a:r>
            <a:br>
              <a:rPr lang="en-GB" sz="2400" dirty="0"/>
            </a:br>
            <a:r>
              <a:rPr lang="en-GB" sz="2400" dirty="0">
                <a:hlinkClick r:id="rId6"/>
              </a:rPr>
              <a:t>https://www.cia.gov/the-world-factbook/</a:t>
            </a:r>
            <a:endParaRPr lang="en-GB" sz="2400" dirty="0"/>
          </a:p>
          <a:p>
            <a:pPr>
              <a:spcAft>
                <a:spcPts val="1000"/>
              </a:spcAft>
            </a:pPr>
            <a:r>
              <a:rPr lang="en-GB" sz="2400" b="1" dirty="0"/>
              <a:t>WTO</a:t>
            </a:r>
            <a:r>
              <a:rPr lang="en-GB" sz="2400" dirty="0"/>
              <a:t> - International trade and tariff data:</a:t>
            </a:r>
            <a:br>
              <a:rPr lang="en-GB" sz="2400" dirty="0"/>
            </a:br>
            <a:r>
              <a:rPr lang="en-GB" sz="2400" dirty="0">
                <a:hlinkClick r:id="rId7"/>
              </a:rPr>
              <a:t>http://www.wto.org/english/res_e/statis_e/statis_e.htm</a:t>
            </a:r>
            <a:endParaRPr lang="en-GB" sz="2400" dirty="0"/>
          </a:p>
          <a:p>
            <a:pPr>
              <a:spcAft>
                <a:spcPts val="1000"/>
              </a:spcAft>
            </a:pPr>
            <a:r>
              <a:rPr lang="en-GB" sz="2400" b="1" dirty="0"/>
              <a:t>EM-DAT </a:t>
            </a:r>
            <a:r>
              <a:rPr lang="en-GB" sz="2400" dirty="0"/>
              <a:t>- Emergency Events Database: </a:t>
            </a:r>
            <a:r>
              <a:rPr lang="en-GB" sz="2400" dirty="0">
                <a:hlinkClick r:id="rId8"/>
              </a:rPr>
              <a:t>http://www.emdat.be</a:t>
            </a:r>
            <a:endParaRPr lang="en-GB" sz="2400" dirty="0"/>
          </a:p>
        </p:txBody>
      </p:sp>
      <p:sp>
        <p:nvSpPr>
          <p:cNvPr id="5" name="Datumsplatzhalter 4">
            <a:extLst>
              <a:ext uri="{FF2B5EF4-FFF2-40B4-BE49-F238E27FC236}">
                <a16:creationId xmlns:a16="http://schemas.microsoft.com/office/drawing/2014/main" id="{CC370F37-978C-C780-30B1-9D2B27EB9F9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9E155D9-CAF3-DB55-A03A-410444AE0343}"/>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2523178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Wrap it up</a:t>
            </a:r>
          </a:p>
        </p:txBody>
      </p:sp>
    </p:spTree>
    <p:extLst>
      <p:ext uri="{BB962C8B-B14F-4D97-AF65-F5344CB8AC3E}">
        <p14:creationId xmlns:p14="http://schemas.microsoft.com/office/powerpoint/2010/main" val="1210908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FDF92A6-D54A-B8AC-05DF-C2C7EF0FC2A5}"/>
              </a:ext>
            </a:extLst>
          </p:cNvPr>
          <p:cNvSpPr>
            <a:spLocks noGrp="1"/>
          </p:cNvSpPr>
          <p:nvPr>
            <p:ph type="sldNum" sz="quarter" idx="12"/>
          </p:nvPr>
        </p:nvSpPr>
        <p:spPr/>
        <p:txBody>
          <a:bodyPr/>
          <a:lstStyle/>
          <a:p>
            <a:fld id="{D836C0FE-70CA-4950-82D6-CF602CC2B770}" type="slidenum">
              <a:rPr lang="en-GB" smtClean="0"/>
              <a:t>86</a:t>
            </a:fld>
            <a:endParaRPr lang="en-GB" dirty="0"/>
          </a:p>
        </p:txBody>
      </p:sp>
      <p:sp>
        <p:nvSpPr>
          <p:cNvPr id="3" name="Titel 2">
            <a:extLst>
              <a:ext uri="{FF2B5EF4-FFF2-40B4-BE49-F238E27FC236}">
                <a16:creationId xmlns:a16="http://schemas.microsoft.com/office/drawing/2014/main" id="{9CA1275A-C036-0F42-71BF-3E9B446354BB}"/>
              </a:ext>
            </a:extLst>
          </p:cNvPr>
          <p:cNvSpPr>
            <a:spLocks noGrp="1"/>
          </p:cNvSpPr>
          <p:nvPr>
            <p:ph type="title"/>
          </p:nvPr>
        </p:nvSpPr>
        <p:spPr/>
        <p:txBody>
          <a:bodyPr/>
          <a:lstStyle/>
          <a:p>
            <a:r>
              <a:rPr lang="en-GB" dirty="0"/>
              <a:t>Till next session:</a:t>
            </a:r>
          </a:p>
        </p:txBody>
      </p:sp>
      <p:sp>
        <p:nvSpPr>
          <p:cNvPr id="4" name="Inhaltsplatzhalter 3">
            <a:extLst>
              <a:ext uri="{FF2B5EF4-FFF2-40B4-BE49-F238E27FC236}">
                <a16:creationId xmlns:a16="http://schemas.microsoft.com/office/drawing/2014/main" id="{14B83B49-1F69-90B2-908A-318899856ACF}"/>
              </a:ext>
            </a:extLst>
          </p:cNvPr>
          <p:cNvSpPr>
            <a:spLocks noGrp="1"/>
          </p:cNvSpPr>
          <p:nvPr>
            <p:ph idx="1"/>
          </p:nvPr>
        </p:nvSpPr>
        <p:spPr>
          <a:xfrm>
            <a:off x="695325" y="1556793"/>
            <a:ext cx="5400675" cy="4607472"/>
          </a:xfrm>
        </p:spPr>
        <p:txBody>
          <a:bodyPr/>
          <a:lstStyle/>
          <a:p>
            <a:r>
              <a:rPr lang="en-GB" b="1" dirty="0"/>
              <a:t>Chapters 3.1 &amp; 3.5 </a:t>
            </a:r>
            <a:r>
              <a:rPr lang="en-GB" dirty="0"/>
              <a:t>on critically reviewing the literature from </a:t>
            </a:r>
            <a:r>
              <a:rPr lang="en-GB" b="1" dirty="0"/>
              <a:t>Saunders et al. (2023)</a:t>
            </a:r>
          </a:p>
        </p:txBody>
      </p:sp>
      <p:sp>
        <p:nvSpPr>
          <p:cNvPr id="5" name="Datumsplatzhalter 4">
            <a:extLst>
              <a:ext uri="{FF2B5EF4-FFF2-40B4-BE49-F238E27FC236}">
                <a16:creationId xmlns:a16="http://schemas.microsoft.com/office/drawing/2014/main" id="{A44D1751-E744-5B7C-1E92-20340185956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7ABAFF8-5952-1899-18B0-34C5318C0120}"/>
              </a:ext>
            </a:extLst>
          </p:cNvPr>
          <p:cNvSpPr>
            <a:spLocks noGrp="1"/>
          </p:cNvSpPr>
          <p:nvPr>
            <p:ph type="ftr" sz="quarter" idx="11"/>
          </p:nvPr>
        </p:nvSpPr>
        <p:spPr/>
        <p:txBody>
          <a:bodyPr/>
          <a:lstStyle/>
          <a:p>
            <a:r>
              <a:rPr lang="en-GB" dirty="0"/>
              <a:t>KMH | IL Scientific Method</a:t>
            </a:r>
          </a:p>
        </p:txBody>
      </p:sp>
      <p:pic>
        <p:nvPicPr>
          <p:cNvPr id="8" name="Grafik 7">
            <a:extLst>
              <a:ext uri="{FF2B5EF4-FFF2-40B4-BE49-F238E27FC236}">
                <a16:creationId xmlns:a16="http://schemas.microsoft.com/office/drawing/2014/main" id="{23A163D7-F074-CED0-ABDA-C088E393EBCC}"/>
              </a:ext>
            </a:extLst>
          </p:cNvPr>
          <p:cNvPicPr>
            <a:picLocks noChangeAspect="1"/>
          </p:cNvPicPr>
          <p:nvPr/>
        </p:nvPicPr>
        <p:blipFill>
          <a:blip r:embed="rId2"/>
          <a:stretch>
            <a:fillRect/>
          </a:stretch>
        </p:blipFill>
        <p:spPr>
          <a:xfrm>
            <a:off x="6456040" y="704710"/>
            <a:ext cx="4007056" cy="544858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7217768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41" descr="A large sign over a building&#10;&#10;Description automatically generated">
            <a:extLst>
              <a:ext uri="{FF2B5EF4-FFF2-40B4-BE49-F238E27FC236}">
                <a16:creationId xmlns:a16="http://schemas.microsoft.com/office/drawing/2014/main" id="{0B48F006-9058-F42A-24CC-504527C628E7}"/>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722" b="7722"/>
          <a:stretch>
            <a:fillRect/>
          </a:stretch>
        </p:blipFill>
        <p:spPr/>
      </p:pic>
      <p:sp>
        <p:nvSpPr>
          <p:cNvPr id="7" name="Footer Placeholder 6">
            <a:extLst>
              <a:ext uri="{FF2B5EF4-FFF2-40B4-BE49-F238E27FC236}">
                <a16:creationId xmlns:a16="http://schemas.microsoft.com/office/drawing/2014/main" id="{B9D89ED8-1B2F-0288-6DBE-8662155665C4}"/>
              </a:ext>
            </a:extLst>
          </p:cNvPr>
          <p:cNvSpPr>
            <a:spLocks noGrp="1"/>
          </p:cNvSpPr>
          <p:nvPr>
            <p:ph type="ftr" sz="quarter" idx="16"/>
          </p:nvPr>
        </p:nvSpPr>
        <p:spPr/>
        <p:txBody>
          <a:bodyPr/>
          <a:lstStyle/>
          <a:p>
            <a:r>
              <a:rPr lang="en-GB" dirty="0"/>
              <a:t>KMH | IL Scientific Method</a:t>
            </a:r>
          </a:p>
        </p:txBody>
      </p:sp>
      <p:sp>
        <p:nvSpPr>
          <p:cNvPr id="2" name="Slide Number Placeholder 1">
            <a:extLst>
              <a:ext uri="{FF2B5EF4-FFF2-40B4-BE49-F238E27FC236}">
                <a16:creationId xmlns:a16="http://schemas.microsoft.com/office/drawing/2014/main" id="{4E54AB30-3259-5253-4230-6BE6446D5F7A}"/>
              </a:ext>
            </a:extLst>
          </p:cNvPr>
          <p:cNvSpPr>
            <a:spLocks noGrp="1"/>
          </p:cNvSpPr>
          <p:nvPr>
            <p:ph type="sldNum" sz="quarter" idx="17"/>
          </p:nvPr>
        </p:nvSpPr>
        <p:spPr/>
        <p:txBody>
          <a:bodyPr/>
          <a:lstStyle/>
          <a:p>
            <a:fld id="{D836C0FE-70CA-4950-82D6-CF602CC2B770}" type="slidenum">
              <a:rPr lang="en-GB" smtClean="0"/>
              <a:t>87</a:t>
            </a:fld>
            <a:endParaRPr lang="en-GB" dirty="0"/>
          </a:p>
        </p:txBody>
      </p:sp>
      <p:sp>
        <p:nvSpPr>
          <p:cNvPr id="24" name="Text Placeholder 23">
            <a:extLst>
              <a:ext uri="{FF2B5EF4-FFF2-40B4-BE49-F238E27FC236}">
                <a16:creationId xmlns:a16="http://schemas.microsoft.com/office/drawing/2014/main" id="{8400BCA3-1910-D3B9-EE31-7117C7C091B6}"/>
              </a:ext>
            </a:extLst>
          </p:cNvPr>
          <p:cNvSpPr>
            <a:spLocks noGrp="1"/>
          </p:cNvSpPr>
          <p:nvPr>
            <p:ph type="body" sz="quarter" idx="18"/>
          </p:nvPr>
        </p:nvSpPr>
        <p:spPr>
          <a:xfrm>
            <a:off x="6384000" y="549000"/>
            <a:ext cx="5400000" cy="646331"/>
          </a:xfrm>
        </p:spPr>
        <p:txBody>
          <a:bodyPr/>
          <a:lstStyle/>
          <a:p>
            <a:pPr algn="r"/>
            <a:r>
              <a:rPr lang="en-GB" dirty="0"/>
              <a:t>So long &amp; cheerio!</a:t>
            </a:r>
          </a:p>
        </p:txBody>
      </p:sp>
      <p:sp>
        <p:nvSpPr>
          <p:cNvPr id="3" name="Datumsplatzhalter 2">
            <a:extLst>
              <a:ext uri="{FF2B5EF4-FFF2-40B4-BE49-F238E27FC236}">
                <a16:creationId xmlns:a16="http://schemas.microsoft.com/office/drawing/2014/main" id="{22FC0C7C-75A1-88F8-AA2D-A7642B14040E}"/>
              </a:ext>
            </a:extLst>
          </p:cNvPr>
          <p:cNvSpPr>
            <a:spLocks noGrp="1"/>
          </p:cNvSpPr>
          <p:nvPr>
            <p:ph type="dt" sz="half" idx="15"/>
          </p:nvPr>
        </p:nvSpPr>
        <p:spPr/>
        <p:txBody>
          <a:bodyPr/>
          <a:lstStyle/>
          <a:p>
            <a:endParaRPr lang="en-GB" dirty="0"/>
          </a:p>
        </p:txBody>
      </p:sp>
    </p:spTree>
    <p:extLst>
      <p:ext uri="{BB962C8B-B14F-4D97-AF65-F5344CB8AC3E}">
        <p14:creationId xmlns:p14="http://schemas.microsoft.com/office/powerpoint/2010/main" val="188025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ED807AC-1A38-F292-6EE8-A828CDD192CF}"/>
              </a:ext>
            </a:extLst>
          </p:cNvPr>
          <p:cNvSpPr>
            <a:spLocks noGrp="1"/>
          </p:cNvSpPr>
          <p:nvPr>
            <p:ph type="sldNum" sz="quarter" idx="12"/>
          </p:nvPr>
        </p:nvSpPr>
        <p:spPr/>
        <p:txBody>
          <a:bodyPr/>
          <a:lstStyle/>
          <a:p>
            <a:fld id="{D836C0FE-70CA-4950-82D6-CF602CC2B770}" type="slidenum">
              <a:rPr lang="de-DE" smtClean="0"/>
              <a:t>9</a:t>
            </a:fld>
            <a:endParaRPr lang="de-DE" dirty="0"/>
          </a:p>
        </p:txBody>
      </p:sp>
      <p:sp>
        <p:nvSpPr>
          <p:cNvPr id="3" name="Titel 2">
            <a:extLst>
              <a:ext uri="{FF2B5EF4-FFF2-40B4-BE49-F238E27FC236}">
                <a16:creationId xmlns:a16="http://schemas.microsoft.com/office/drawing/2014/main" id="{6F617BF8-5BA2-21BB-74D1-321EF673BE16}"/>
              </a:ext>
            </a:extLst>
          </p:cNvPr>
          <p:cNvSpPr>
            <a:spLocks noGrp="1"/>
          </p:cNvSpPr>
          <p:nvPr>
            <p:ph type="title"/>
          </p:nvPr>
        </p:nvSpPr>
        <p:spPr/>
        <p:txBody>
          <a:bodyPr/>
          <a:lstStyle/>
          <a:p>
            <a:r>
              <a:rPr lang="en-GB" dirty="0"/>
              <a:t>Requirements of a hypothesis</a:t>
            </a:r>
          </a:p>
        </p:txBody>
      </p:sp>
      <p:sp>
        <p:nvSpPr>
          <p:cNvPr id="4" name="Inhaltsplatzhalter 3">
            <a:extLst>
              <a:ext uri="{FF2B5EF4-FFF2-40B4-BE49-F238E27FC236}">
                <a16:creationId xmlns:a16="http://schemas.microsoft.com/office/drawing/2014/main" id="{EC6A72B4-F1D9-38EA-969B-D307E36A87FF}"/>
              </a:ext>
            </a:extLst>
          </p:cNvPr>
          <p:cNvSpPr>
            <a:spLocks noGrp="1"/>
          </p:cNvSpPr>
          <p:nvPr>
            <p:ph idx="1"/>
          </p:nvPr>
        </p:nvSpPr>
        <p:spPr/>
        <p:txBody>
          <a:bodyPr/>
          <a:lstStyle/>
          <a:p>
            <a:pPr>
              <a:spcAft>
                <a:spcPts val="1400"/>
              </a:spcAft>
            </a:pPr>
            <a:r>
              <a:rPr lang="en-GB" dirty="0"/>
              <a:t>If-then structure: 👉 secures testability</a:t>
            </a:r>
          </a:p>
          <a:p>
            <a:pPr lvl="1">
              <a:spcAft>
                <a:spcPts val="1400"/>
              </a:spcAft>
            </a:pPr>
            <a:r>
              <a:rPr lang="en-GB" dirty="0"/>
              <a:t>If = possibility</a:t>
            </a:r>
          </a:p>
          <a:p>
            <a:pPr lvl="1">
              <a:spcAft>
                <a:spcPts val="1400"/>
              </a:spcAft>
            </a:pPr>
            <a:r>
              <a:rPr lang="en-GB" dirty="0"/>
              <a:t>Then = expected outcome (👉 predictive power)</a:t>
            </a:r>
          </a:p>
          <a:p>
            <a:pPr>
              <a:spcAft>
                <a:spcPts val="1400"/>
              </a:spcAft>
            </a:pPr>
            <a:r>
              <a:rPr lang="en-GB" dirty="0"/>
              <a:t>Falsifiability: potential to prove it wrong</a:t>
            </a:r>
          </a:p>
          <a:p>
            <a:pPr>
              <a:spcAft>
                <a:spcPts val="1400"/>
              </a:spcAft>
            </a:pPr>
            <a:r>
              <a:rPr lang="en-GB" dirty="0"/>
              <a:t>Parsimony: use the simplest possible explanation</a:t>
            </a:r>
          </a:p>
          <a:p>
            <a:pPr>
              <a:spcAft>
                <a:spcPts val="1400"/>
              </a:spcAft>
            </a:pPr>
            <a:r>
              <a:rPr lang="en-GB" dirty="0"/>
              <a:t>Scope: not just a single instance 👉 population</a:t>
            </a:r>
          </a:p>
        </p:txBody>
      </p:sp>
      <p:sp>
        <p:nvSpPr>
          <p:cNvPr id="5" name="Datumsplatzhalter 4">
            <a:extLst>
              <a:ext uri="{FF2B5EF4-FFF2-40B4-BE49-F238E27FC236}">
                <a16:creationId xmlns:a16="http://schemas.microsoft.com/office/drawing/2014/main" id="{52B57F25-6698-045C-1B7D-C97F8EAD385D}"/>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F424E9BC-2815-DF8B-2102-9BFE73864911}"/>
              </a:ext>
            </a:extLst>
          </p:cNvPr>
          <p:cNvSpPr>
            <a:spLocks noGrp="1"/>
          </p:cNvSpPr>
          <p:nvPr>
            <p:ph type="ftr" sz="quarter" idx="11"/>
          </p:nvPr>
        </p:nvSpPr>
        <p:spPr/>
        <p:txBody>
          <a:bodyPr/>
          <a:lstStyle/>
          <a:p>
            <a:r>
              <a:rPr lang="de-DE" dirty="0"/>
              <a:t>KMH | IL Scientific Method</a:t>
            </a:r>
          </a:p>
        </p:txBody>
      </p:sp>
    </p:spTree>
    <p:extLst>
      <p:ext uri="{BB962C8B-B14F-4D97-AF65-F5344CB8AC3E}">
        <p14:creationId xmlns:p14="http://schemas.microsoft.com/office/powerpoint/2010/main" val="2958795412"/>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57150" cap="flat" cmpd="sng" algn="ctr">
          <a:solidFill>
            <a:schemeClr val="accent2"/>
          </a:solidFill>
          <a:prstDash val="solid"/>
          <a:round/>
          <a:headEnd type="none" w="med" len="med"/>
          <a:tailEnd type="arrow" w="med" len="med"/>
        </a:ln>
      </a:spPr>
      <a:bodyPr/>
      <a:lstStyle/>
      <a:style>
        <a:lnRef idx="0">
          <a:scrgbClr r="0" g="0" b="0"/>
        </a:lnRef>
        <a:fillRef idx="0">
          <a:scrgbClr r="0" g="0" b="0"/>
        </a:fillRef>
        <a:effectRef idx="0">
          <a:scrgbClr r="0" g="0" b="0"/>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EN_v1.potx" id="{39AAC1CD-CC9E-43D2-BA7D-50B79275FDD7}" vid="{F4BF6623-F0EF-43D9-91AB-21B0A075E4BF}"/>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F54D1FB-4336-4540-B73B-216A5AA8A8B6}">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e2a1aa5-80d5-48a3-91f0-fb64e0be4770">
      <Terms xmlns="http://schemas.microsoft.com/office/infopath/2007/PartnerControls"/>
    </lcf76f155ced4ddcb4097134ff3c332f>
    <TaxCatchAll xmlns="983343c7-a106-418e-a2df-312e52841f70" xsi:nil="true"/>
  </documentManagement>
</p:properties>
</file>

<file path=customXml/itemProps1.xml><?xml version="1.0" encoding="utf-8"?>
<ds:datastoreItem xmlns:ds="http://schemas.openxmlformats.org/officeDocument/2006/customXml" ds:itemID="{500D2978-7337-4886-B455-0C53524ABC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C05C4301-C29D-407B-9381-82889EE8729E}">
  <ds:schemaRefs>
    <ds:schemaRef ds:uri="983343c7-a106-418e-a2df-312e52841f70"/>
    <ds:schemaRef ds:uri="ee2a1aa5-80d5-48a3-91f0-fb64e0be47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IMC_Master_kmh_EN_v1</Template>
  <TotalTime>0</TotalTime>
  <Words>4449</Words>
  <Application>Microsoft Office PowerPoint</Application>
  <PresentationFormat>Breitbild</PresentationFormat>
  <Paragraphs>753</Paragraphs>
  <Slides>87</Slides>
  <Notes>7</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87</vt:i4>
      </vt:variant>
    </vt:vector>
  </HeadingPairs>
  <TitlesOfParts>
    <vt:vector size="97" baseType="lpstr">
      <vt:lpstr>__fkGroteskNeue_598ab8</vt:lpstr>
      <vt:lpstr>Arial</vt:lpstr>
      <vt:lpstr>Bookman Old Style</vt:lpstr>
      <vt:lpstr>Calibri</vt:lpstr>
      <vt:lpstr>Cambria</vt:lpstr>
      <vt:lpstr>Droid Serif</vt:lpstr>
      <vt:lpstr>Segoe UI Variable Text</vt:lpstr>
      <vt:lpstr>Symbol</vt:lpstr>
      <vt:lpstr>Wingdings</vt:lpstr>
      <vt:lpstr>IMC University of Applied Sciences</vt:lpstr>
      <vt:lpstr>From Building Blocks  to Research Processes</vt:lpstr>
      <vt:lpstr>Looking Back</vt:lpstr>
      <vt:lpstr>Overview</vt:lpstr>
      <vt:lpstr>Some building blocks</vt:lpstr>
      <vt:lpstr>A quick catch up:</vt:lpstr>
      <vt:lpstr>A statement</vt:lpstr>
      <vt:lpstr>A thesis</vt:lpstr>
      <vt:lpstr>A hypothesis</vt:lpstr>
      <vt:lpstr>Requirements of a hypothesis</vt:lpstr>
      <vt:lpstr>And finally: A theory</vt:lpstr>
      <vt:lpstr>And finally: a theory</vt:lpstr>
      <vt:lpstr>Requirements for theories</vt:lpstr>
      <vt:lpstr>Isn’t a hypothesis already a theory?</vt:lpstr>
      <vt:lpstr>The scope of theories</vt:lpstr>
      <vt:lpstr>The scope of theories</vt:lpstr>
      <vt:lpstr>The relationship between theories and hypotheses</vt:lpstr>
      <vt:lpstr>Conclusion on Building Blocks</vt:lpstr>
      <vt:lpstr>Logic of logic</vt:lpstr>
      <vt:lpstr>Logic?</vt:lpstr>
      <vt:lpstr>Logical reasoning</vt:lpstr>
      <vt:lpstr>Deductive reasoning</vt:lpstr>
      <vt:lpstr>Deduction in Action</vt:lpstr>
      <vt:lpstr>Inductive reasoning</vt:lpstr>
      <vt:lpstr>Inductive reasoning</vt:lpstr>
      <vt:lpstr>@ inductive fallacy</vt:lpstr>
      <vt:lpstr>And the combination: Abductive reasoning</vt:lpstr>
      <vt:lpstr>And the combination: Abductive reasoning</vt:lpstr>
      <vt:lpstr>And the combination: Abductive reasoning</vt:lpstr>
      <vt:lpstr>It depends … what you want  to know</vt:lpstr>
      <vt:lpstr>The Problem</vt:lpstr>
      <vt:lpstr>What else could we want to know?</vt:lpstr>
      <vt:lpstr>What else could we want to know?</vt:lpstr>
      <vt:lpstr>Explorative research</vt:lpstr>
      <vt:lpstr>Explorative research</vt:lpstr>
      <vt:lpstr>Theory-based exploration:  Succession Model of Gentrification</vt:lpstr>
      <vt:lpstr>Empirical explorative research</vt:lpstr>
      <vt:lpstr>Quantitative explorative research</vt:lpstr>
      <vt:lpstr>Quantitative explorative research</vt:lpstr>
      <vt:lpstr>What else could we want to know?</vt:lpstr>
      <vt:lpstr>Explanatory research</vt:lpstr>
      <vt:lpstr>Explanatory research</vt:lpstr>
      <vt:lpstr>Explanatory research</vt:lpstr>
      <vt:lpstr>What else could we want to know?</vt:lpstr>
      <vt:lpstr>Descriptive Research</vt:lpstr>
      <vt:lpstr>Descriptive research</vt:lpstr>
      <vt:lpstr>The Problem … solved</vt:lpstr>
      <vt:lpstr>Let’s get started</vt:lpstr>
      <vt:lpstr>Another look at the research process</vt:lpstr>
      <vt:lpstr>Step 1: Choos a topic</vt:lpstr>
      <vt:lpstr>Another look at the research process</vt:lpstr>
      <vt:lpstr>Step 2: Review the literature</vt:lpstr>
      <vt:lpstr>When Conducting own Empirical Research</vt:lpstr>
      <vt:lpstr>But where is “the” knowledge?</vt:lpstr>
      <vt:lpstr>Here:</vt:lpstr>
      <vt:lpstr>White vs. grey literature</vt:lpstr>
      <vt:lpstr>White vs. grey literature</vt:lpstr>
      <vt:lpstr>What literature is there?</vt:lpstr>
      <vt:lpstr>Peer review?</vt:lpstr>
      <vt:lpstr>The before &amp; after peer review</vt:lpstr>
      <vt:lpstr>Beware: Predatory journals</vt:lpstr>
      <vt:lpstr>Another layer of complexity: Open/Closed Access</vt:lpstr>
      <vt:lpstr>Open Access:  All about licences</vt:lpstr>
      <vt:lpstr>What literature is there?</vt:lpstr>
      <vt:lpstr>What is a “good” journal?</vt:lpstr>
      <vt:lpstr>Structure of a “good” journal article</vt:lpstr>
      <vt:lpstr>Most important: The abstract</vt:lpstr>
      <vt:lpstr>What literature is there?</vt:lpstr>
      <vt:lpstr>What literature is there?</vt:lpstr>
      <vt:lpstr>What literature is there?</vt:lpstr>
      <vt:lpstr>Here:</vt:lpstr>
      <vt:lpstr>How 2 find literature  &amp; data</vt:lpstr>
      <vt:lpstr>Well …</vt:lpstr>
      <vt:lpstr>Well …</vt:lpstr>
      <vt:lpstr>Well …</vt:lpstr>
      <vt:lpstr>Digression: Talking to computers</vt:lpstr>
      <vt:lpstr>Meta-portals of big publishers</vt:lpstr>
      <vt:lpstr>Do we have this journal?</vt:lpstr>
      <vt:lpstr>Digression: Closed &amp; open access?</vt:lpstr>
      <vt:lpstr>Commercial academic search services</vt:lpstr>
      <vt:lpstr>Academic repositories</vt:lpstr>
      <vt:lpstr>Do not rush into searching</vt:lpstr>
      <vt:lpstr>Not just literature …</vt:lpstr>
      <vt:lpstr>Finding data</vt:lpstr>
      <vt:lpstr>Finding data</vt:lpstr>
      <vt:lpstr>Wrap it up</vt:lpstr>
      <vt:lpstr>Till next session: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or: Why Science rulez  (sometimes)</dc:title>
  <dc:creator>Karl Michael Höferl</dc:creator>
  <cp:lastModifiedBy>Karl Michael Höferl</cp:lastModifiedBy>
  <cp:revision>2</cp:revision>
  <dcterms:created xsi:type="dcterms:W3CDTF">2024-10-02T13:57:04Z</dcterms:created>
  <dcterms:modified xsi:type="dcterms:W3CDTF">2025-10-03T16:49:32Z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